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60" r:id="rId2"/>
    <p:sldId id="256" r:id="rId3"/>
    <p:sldId id="259" r:id="rId4"/>
    <p:sldId id="261" r:id="rId5"/>
    <p:sldId id="262" r:id="rId6"/>
    <p:sldId id="263" r:id="rId7"/>
    <p:sldId id="264" r:id="rId8"/>
    <p:sldId id="265" r:id="rId9"/>
    <p:sldId id="266" r:id="rId10"/>
    <p:sldId id="267" r:id="rId11"/>
    <p:sldId id="268" r:id="rId12"/>
    <p:sldId id="269" r:id="rId13"/>
    <p:sldId id="270" r:id="rId14"/>
    <p:sldId id="271" r:id="rId15"/>
    <p:sldId id="272" r:id="rId16"/>
    <p:sldId id="291" r:id="rId17"/>
    <p:sldId id="382" r:id="rId18"/>
    <p:sldId id="383" r:id="rId19"/>
    <p:sldId id="310" r:id="rId20"/>
    <p:sldId id="2585" r:id="rId21"/>
    <p:sldId id="296" r:id="rId22"/>
    <p:sldId id="297" r:id="rId23"/>
    <p:sldId id="298" r:id="rId24"/>
    <p:sldId id="2591" r:id="rId25"/>
    <p:sldId id="368" r:id="rId26"/>
    <p:sldId id="369" r:id="rId27"/>
    <p:sldId id="407" r:id="rId28"/>
    <p:sldId id="2500" r:id="rId29"/>
    <p:sldId id="361" r:id="rId30"/>
    <p:sldId id="2592" r:id="rId31"/>
    <p:sldId id="2593" r:id="rId32"/>
    <p:sldId id="2594" r:id="rId33"/>
    <p:sldId id="2577" r:id="rId34"/>
    <p:sldId id="401" r:id="rId35"/>
    <p:sldId id="2583" r:id="rId36"/>
    <p:sldId id="2582" r:id="rId37"/>
    <p:sldId id="2595" r:id="rId38"/>
    <p:sldId id="2578" r:id="rId39"/>
    <p:sldId id="2587" r:id="rId40"/>
    <p:sldId id="2516" r:id="rId41"/>
    <p:sldId id="2580" r:id="rId42"/>
    <p:sldId id="2581" r:id="rId43"/>
    <p:sldId id="2596" r:id="rId44"/>
    <p:sldId id="2598" r:id="rId45"/>
    <p:sldId id="305" r:id="rId46"/>
    <p:sldId id="28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E6762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79" autoAdjust="0"/>
    <p:restoredTop sz="94291" autoAdjust="0"/>
  </p:normalViewPr>
  <p:slideViewPr>
    <p:cSldViewPr snapToGrid="0">
      <p:cViewPr varScale="1">
        <p:scale>
          <a:sx n="85" d="100"/>
          <a:sy n="85" d="100"/>
        </p:scale>
        <p:origin x="786" y="84"/>
      </p:cViewPr>
      <p:guideLst/>
    </p:cSldViewPr>
  </p:slideViewPr>
  <p:outlineViewPr>
    <p:cViewPr>
      <p:scale>
        <a:sx n="33" d="100"/>
        <a:sy n="33" d="100"/>
      </p:scale>
      <p:origin x="0" y="-906"/>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D8D0B9-B47A-475B-AD02-6AD21C738D9F}" type="datetimeFigureOut">
              <a:rPr lang="en-IN" smtClean="0"/>
              <a:t>30-01-2024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07D083-E92F-47BA-B9B1-2DAF1E5275BE}" type="slidenum">
              <a:rPr lang="en-IN" smtClean="0"/>
              <a:t>‹#›</a:t>
            </a:fld>
            <a:endParaRPr lang="en-IN"/>
          </a:p>
        </p:txBody>
      </p:sp>
    </p:spTree>
    <p:extLst>
      <p:ext uri="{BB962C8B-B14F-4D97-AF65-F5344CB8AC3E}">
        <p14:creationId xmlns:p14="http://schemas.microsoft.com/office/powerpoint/2010/main" val="488715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3807D083-E92F-47BA-B9B1-2DAF1E5275BE}" type="slidenum">
              <a:rPr lang="en-IN" smtClean="0"/>
              <a:t>1</a:t>
            </a:fld>
            <a:endParaRPr lang="en-IN" dirty="0"/>
          </a:p>
        </p:txBody>
      </p:sp>
    </p:spTree>
    <p:extLst>
      <p:ext uri="{BB962C8B-B14F-4D97-AF65-F5344CB8AC3E}">
        <p14:creationId xmlns:p14="http://schemas.microsoft.com/office/powerpoint/2010/main" val="598458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47:notes"/>
          <p:cNvSpPr txBox="1">
            <a:spLocks noGrp="1"/>
          </p:cNvSpPr>
          <p:nvPr>
            <p:ph type="body" idx="1"/>
          </p:nvPr>
        </p:nvSpPr>
        <p:spPr>
          <a:xfrm>
            <a:off x="914400" y="2443163"/>
            <a:ext cx="7315200" cy="23145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6" name="Google Shape;536;p47: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46673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 name="Google Shape;67;p1: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rmAutofit/>
          </a:bodyPr>
          <a:lstStyle/>
          <a:p>
            <a:pPr marL="457200" lvl="0" indent="-228600" algn="l" rtl="0">
              <a:lnSpc>
                <a:spcPct val="100000"/>
              </a:lnSpc>
              <a:spcBef>
                <a:spcPts val="0"/>
              </a:spcBef>
              <a:spcAft>
                <a:spcPts val="0"/>
              </a:spcAft>
              <a:buSzPts val="14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9: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67" name="Google Shape;267;p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2:notes"/>
          <p:cNvSpPr txBox="1">
            <a:spLocks noGrp="1"/>
          </p:cNvSpPr>
          <p:nvPr>
            <p:ph type="body" idx="1"/>
          </p:nvPr>
        </p:nvSpPr>
        <p:spPr>
          <a:xfrm>
            <a:off x="914400" y="2443163"/>
            <a:ext cx="7315200" cy="23145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p22: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9" name="Google Shape;339;p13: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446ae2e1f4_2_12: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g1446ae2e1f4_2_12:notes"/>
          <p:cNvSpPr txBox="1">
            <a:spLocks noGrp="1"/>
          </p:cNvSpPr>
          <p:nvPr>
            <p:ph type="body" idx="1"/>
          </p:nvPr>
        </p:nvSpPr>
        <p:spPr>
          <a:xfrm>
            <a:off x="914400" y="2443163"/>
            <a:ext cx="7315200" cy="2314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6" name="Google Shape;156;g1446ae2e1f4_2_12:notes"/>
          <p:cNvSpPr txBox="1">
            <a:spLocks noGrp="1"/>
          </p:cNvSpPr>
          <p:nvPr>
            <p:ph type="sldNum" idx="12"/>
          </p:nvPr>
        </p:nvSpPr>
        <p:spPr>
          <a:xfrm>
            <a:off x="5180013" y="4884738"/>
            <a:ext cx="3962400" cy="257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30</a:t>
            </a:fld>
            <a:endParaRPr/>
          </a:p>
        </p:txBody>
      </p:sp>
    </p:spTree>
    <p:extLst>
      <p:ext uri="{BB962C8B-B14F-4D97-AF65-F5344CB8AC3E}">
        <p14:creationId xmlns:p14="http://schemas.microsoft.com/office/powerpoint/2010/main" val="22334129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1:notes"/>
          <p:cNvSpPr txBox="1">
            <a:spLocks noGrp="1"/>
          </p:cNvSpPr>
          <p:nvPr>
            <p:ph type="body" idx="1"/>
          </p:nvPr>
        </p:nvSpPr>
        <p:spPr>
          <a:xfrm>
            <a:off x="914400" y="2443163"/>
            <a:ext cx="7315200" cy="23145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3" name="Google Shape;163;p11: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97353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C865602F-25E6-4F61-AE63-2CF23A2FD897}" type="slidenum">
              <a:rPr lang="en-US" smtClean="0"/>
              <a:pPr/>
              <a:t>32</a:t>
            </a:fld>
            <a:endParaRPr lang="en-US"/>
          </a:p>
        </p:txBody>
      </p:sp>
    </p:spTree>
    <p:extLst>
      <p:ext uri="{BB962C8B-B14F-4D97-AF65-F5344CB8AC3E}">
        <p14:creationId xmlns:p14="http://schemas.microsoft.com/office/powerpoint/2010/main" val="1332531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E7FA1E36-2C4B-483C-9023-75852B48FC96}" type="slidenum">
              <a:rPr lang="en-IN" smtClean="0"/>
              <a:t>33</a:t>
            </a:fld>
            <a:endParaRPr lang="en-IN"/>
          </a:p>
        </p:txBody>
      </p:sp>
    </p:spTree>
    <p:extLst>
      <p:ext uri="{BB962C8B-B14F-4D97-AF65-F5344CB8AC3E}">
        <p14:creationId xmlns:p14="http://schemas.microsoft.com/office/powerpoint/2010/main" val="1024292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0"/>
        <p:cNvGrpSpPr/>
        <p:nvPr/>
      </p:nvGrpSpPr>
      <p:grpSpPr>
        <a:xfrm>
          <a:off x="0" y="0"/>
          <a:ext cx="0" cy="0"/>
          <a:chOff x="0" y="0"/>
          <a:chExt cx="0" cy="0"/>
        </a:xfrm>
      </p:grpSpPr>
      <p:sp>
        <p:nvSpPr>
          <p:cNvPr id="1791" name="Google Shape;1791;p18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2" name="Google Shape;1792;p181: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rmAutofit/>
          </a:bodyPr>
          <a:lstStyle/>
          <a:p>
            <a:pPr marL="457200" lvl="0" indent="-228600"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30:notes"/>
          <p:cNvSpPr txBox="1">
            <a:spLocks noGrp="1"/>
          </p:cNvSpPr>
          <p:nvPr>
            <p:ph type="body" idx="1"/>
          </p:nvPr>
        </p:nvSpPr>
        <p:spPr>
          <a:xfrm>
            <a:off x="914400" y="2443163"/>
            <a:ext cx="7315200" cy="23145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9" name="Google Shape;359;p30: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3807D083-E92F-47BA-B9B1-2DAF1E5275BE}" type="slidenum">
              <a:rPr lang="en-IN" smtClean="0"/>
              <a:t>35</a:t>
            </a:fld>
            <a:endParaRPr lang="en-IN"/>
          </a:p>
        </p:txBody>
      </p:sp>
    </p:spTree>
    <p:extLst>
      <p:ext uri="{BB962C8B-B14F-4D97-AF65-F5344CB8AC3E}">
        <p14:creationId xmlns:p14="http://schemas.microsoft.com/office/powerpoint/2010/main" val="2340398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A1E36-2C4B-483C-9023-75852B48FC96}" type="slidenum">
              <a:rPr lang="en-IN" smtClean="0"/>
              <a:t>36</a:t>
            </a:fld>
            <a:endParaRPr lang="en-IN"/>
          </a:p>
        </p:txBody>
      </p:sp>
    </p:spTree>
    <p:extLst>
      <p:ext uri="{BB962C8B-B14F-4D97-AF65-F5344CB8AC3E}">
        <p14:creationId xmlns:p14="http://schemas.microsoft.com/office/powerpoint/2010/main" val="3331855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34:notes"/>
          <p:cNvSpPr txBox="1">
            <a:spLocks noGrp="1"/>
          </p:cNvSpPr>
          <p:nvPr>
            <p:ph type="body" idx="1"/>
          </p:nvPr>
        </p:nvSpPr>
        <p:spPr>
          <a:xfrm>
            <a:off x="914400" y="2443163"/>
            <a:ext cx="7315200" cy="23145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1" name="Google Shape;401;p34: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11607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A67AB5D-E195-4043-9E99-8D8FC21DE653}" type="slidenum">
              <a:rPr lang="en-IN" smtClean="0"/>
              <a:t>38</a:t>
            </a:fld>
            <a:endParaRPr lang="en-IN"/>
          </a:p>
        </p:txBody>
      </p:sp>
    </p:spTree>
    <p:extLst>
      <p:ext uri="{BB962C8B-B14F-4D97-AF65-F5344CB8AC3E}">
        <p14:creationId xmlns:p14="http://schemas.microsoft.com/office/powerpoint/2010/main" val="3553300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34:notes"/>
          <p:cNvSpPr txBox="1">
            <a:spLocks noGrp="1"/>
          </p:cNvSpPr>
          <p:nvPr>
            <p:ph type="body" idx="1"/>
          </p:nvPr>
        </p:nvSpPr>
        <p:spPr>
          <a:xfrm>
            <a:off x="914400" y="2443163"/>
            <a:ext cx="7315200" cy="23145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1" name="Google Shape;401;p34: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006835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A67AB5D-E195-4043-9E99-8D8FC21DE653}" type="slidenum">
              <a:rPr lang="en-IN" smtClean="0"/>
              <a:t>41</a:t>
            </a:fld>
            <a:endParaRPr lang="en-IN"/>
          </a:p>
        </p:txBody>
      </p:sp>
    </p:spTree>
    <p:extLst>
      <p:ext uri="{BB962C8B-B14F-4D97-AF65-F5344CB8AC3E}">
        <p14:creationId xmlns:p14="http://schemas.microsoft.com/office/powerpoint/2010/main" val="37121413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A67AB5D-E195-4043-9E99-8D8FC21DE653}" type="slidenum">
              <a:rPr lang="en-IN" smtClean="0"/>
              <a:t>42</a:t>
            </a:fld>
            <a:endParaRPr lang="en-IN"/>
          </a:p>
        </p:txBody>
      </p:sp>
    </p:spTree>
    <p:extLst>
      <p:ext uri="{BB962C8B-B14F-4D97-AF65-F5344CB8AC3E}">
        <p14:creationId xmlns:p14="http://schemas.microsoft.com/office/powerpoint/2010/main" val="16269024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47:notes"/>
          <p:cNvSpPr txBox="1">
            <a:spLocks noGrp="1"/>
          </p:cNvSpPr>
          <p:nvPr>
            <p:ph type="body" idx="1"/>
          </p:nvPr>
        </p:nvSpPr>
        <p:spPr>
          <a:xfrm>
            <a:off x="914400" y="2443163"/>
            <a:ext cx="7315200" cy="23145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6" name="Google Shape;536;p47: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146123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a:extLst>
            <a:ext uri="{FF2B5EF4-FFF2-40B4-BE49-F238E27FC236}">
              <a16:creationId xmlns:a16="http://schemas.microsoft.com/office/drawing/2014/main" id="{8AA084C9-DA7D-95C6-22FA-62A306C30863}"/>
            </a:ext>
          </a:extLst>
        </p:cNvPr>
        <p:cNvGrpSpPr/>
        <p:nvPr/>
      </p:nvGrpSpPr>
      <p:grpSpPr>
        <a:xfrm>
          <a:off x="0" y="0"/>
          <a:ext cx="0" cy="0"/>
          <a:chOff x="0" y="0"/>
          <a:chExt cx="0" cy="0"/>
        </a:xfrm>
      </p:grpSpPr>
      <p:sp>
        <p:nvSpPr>
          <p:cNvPr id="535" name="Google Shape;535;p47:notes">
            <a:extLst>
              <a:ext uri="{FF2B5EF4-FFF2-40B4-BE49-F238E27FC236}">
                <a16:creationId xmlns:a16="http://schemas.microsoft.com/office/drawing/2014/main" id="{4A968AAF-D1D8-C180-74D3-9BC4B9226AA6}"/>
              </a:ext>
            </a:extLst>
          </p:cNvPr>
          <p:cNvSpPr txBox="1">
            <a:spLocks noGrp="1"/>
          </p:cNvSpPr>
          <p:nvPr>
            <p:ph type="body" idx="1"/>
          </p:nvPr>
        </p:nvSpPr>
        <p:spPr>
          <a:xfrm>
            <a:off x="914400" y="2443163"/>
            <a:ext cx="7315200" cy="23145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6" name="Google Shape;536;p47:notes">
            <a:extLst>
              <a:ext uri="{FF2B5EF4-FFF2-40B4-BE49-F238E27FC236}">
                <a16:creationId xmlns:a16="http://schemas.microsoft.com/office/drawing/2014/main" id="{562225CB-B6CD-4520-30EB-DB2194BD1626}"/>
              </a:ext>
            </a:extLst>
          </p:cNvPr>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93930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48: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p48:notes"/>
          <p:cNvSpPr txBox="1">
            <a:spLocks noGrp="1"/>
          </p:cNvSpPr>
          <p:nvPr>
            <p:ph type="body" idx="1"/>
          </p:nvPr>
        </p:nvSpPr>
        <p:spPr>
          <a:xfrm>
            <a:off x="914400" y="2443163"/>
            <a:ext cx="7315200" cy="2314575"/>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547" name="Google Shape;547;p48:notes"/>
          <p:cNvSpPr txBox="1">
            <a:spLocks noGrp="1"/>
          </p:cNvSpPr>
          <p:nvPr>
            <p:ph type="sldNum" idx="12"/>
          </p:nvPr>
        </p:nvSpPr>
        <p:spPr>
          <a:xfrm>
            <a:off x="5180013" y="4884738"/>
            <a:ext cx="3962400" cy="25717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33:notes"/>
          <p:cNvSpPr txBox="1">
            <a:spLocks noGrp="1"/>
          </p:cNvSpPr>
          <p:nvPr>
            <p:ph type="body" idx="1"/>
          </p:nvPr>
        </p:nvSpPr>
        <p:spPr>
          <a:xfrm>
            <a:off x="914400" y="2443163"/>
            <a:ext cx="7315200" cy="23145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1" name="Google Shape;391;p33: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1:notes"/>
          <p:cNvSpPr txBox="1">
            <a:spLocks noGrp="1"/>
          </p:cNvSpPr>
          <p:nvPr>
            <p:ph type="body" idx="1"/>
          </p:nvPr>
        </p:nvSpPr>
        <p:spPr>
          <a:xfrm>
            <a:off x="914400" y="2443163"/>
            <a:ext cx="7315200" cy="23145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1" name="Google Shape;371;p31: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446ae2e1f4_2_0: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g1446ae2e1f4_2_0:notes"/>
          <p:cNvSpPr txBox="1">
            <a:spLocks noGrp="1"/>
          </p:cNvSpPr>
          <p:nvPr>
            <p:ph type="body" idx="1"/>
          </p:nvPr>
        </p:nvSpPr>
        <p:spPr>
          <a:xfrm>
            <a:off x="914400" y="2443163"/>
            <a:ext cx="7315200" cy="2314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6" name="Google Shape;306;g1446ae2e1f4_2_0:notes"/>
          <p:cNvSpPr txBox="1">
            <a:spLocks noGrp="1"/>
          </p:cNvSpPr>
          <p:nvPr>
            <p:ph type="sldNum" idx="12"/>
          </p:nvPr>
        </p:nvSpPr>
        <p:spPr>
          <a:xfrm>
            <a:off x="5180013" y="4884738"/>
            <a:ext cx="3962400" cy="257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19</a:t>
            </a:fld>
            <a:endParaRPr/>
          </a:p>
        </p:txBody>
      </p:sp>
    </p:spTree>
    <p:extLst>
      <p:ext uri="{BB962C8B-B14F-4D97-AF65-F5344CB8AC3E}">
        <p14:creationId xmlns:p14="http://schemas.microsoft.com/office/powerpoint/2010/main" val="4009561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34:notes"/>
          <p:cNvSpPr txBox="1">
            <a:spLocks noGrp="1"/>
          </p:cNvSpPr>
          <p:nvPr>
            <p:ph type="body" idx="1"/>
          </p:nvPr>
        </p:nvSpPr>
        <p:spPr>
          <a:xfrm>
            <a:off x="914400" y="2443163"/>
            <a:ext cx="7315200" cy="23145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1" name="Google Shape;401;p34: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17956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38:notes"/>
          <p:cNvSpPr txBox="1">
            <a:spLocks noGrp="1"/>
          </p:cNvSpPr>
          <p:nvPr>
            <p:ph type="body" idx="1"/>
          </p:nvPr>
        </p:nvSpPr>
        <p:spPr>
          <a:xfrm>
            <a:off x="914400" y="2443163"/>
            <a:ext cx="7315200" cy="23145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4" name="Google Shape;464;p38: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39:notes"/>
          <p:cNvSpPr txBox="1">
            <a:spLocks noGrp="1"/>
          </p:cNvSpPr>
          <p:nvPr>
            <p:ph type="body" idx="1"/>
          </p:nvPr>
        </p:nvSpPr>
        <p:spPr>
          <a:xfrm>
            <a:off x="914400" y="2443163"/>
            <a:ext cx="7315200" cy="23145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1" name="Google Shape;471;p39: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40:notes"/>
          <p:cNvSpPr txBox="1">
            <a:spLocks noGrp="1"/>
          </p:cNvSpPr>
          <p:nvPr>
            <p:ph type="body" idx="1"/>
          </p:nvPr>
        </p:nvSpPr>
        <p:spPr>
          <a:xfrm>
            <a:off x="914400" y="2443163"/>
            <a:ext cx="7315200" cy="23145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3" name="Google Shape;483;p40: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1B98B-B0F7-9A59-D9E7-314785CC52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C34F5568-FE88-39C4-1DD8-3D3ECC06BE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B76F2371-8DD2-F747-A983-A418C09FA299}"/>
              </a:ext>
            </a:extLst>
          </p:cNvPr>
          <p:cNvSpPr>
            <a:spLocks noGrp="1"/>
          </p:cNvSpPr>
          <p:nvPr>
            <p:ph type="dt" sz="half" idx="10"/>
          </p:nvPr>
        </p:nvSpPr>
        <p:spPr/>
        <p:txBody>
          <a:bodyPr/>
          <a:lstStyle/>
          <a:p>
            <a:fld id="{52E1246C-E57C-4AE6-A729-B391409BDD9F}" type="datetimeFigureOut">
              <a:rPr lang="en-IN" smtClean="0"/>
              <a:t>30-01-2024</a:t>
            </a:fld>
            <a:endParaRPr lang="en-IN"/>
          </a:p>
        </p:txBody>
      </p:sp>
      <p:sp>
        <p:nvSpPr>
          <p:cNvPr id="5" name="Footer Placeholder 4">
            <a:extLst>
              <a:ext uri="{FF2B5EF4-FFF2-40B4-BE49-F238E27FC236}">
                <a16:creationId xmlns:a16="http://schemas.microsoft.com/office/drawing/2014/main" id="{58A56004-F54E-6FDD-A7C3-4D9A5FF060A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803ECCB-188C-998B-AB39-21726C387A02}"/>
              </a:ext>
            </a:extLst>
          </p:cNvPr>
          <p:cNvSpPr>
            <a:spLocks noGrp="1"/>
          </p:cNvSpPr>
          <p:nvPr>
            <p:ph type="sldNum" sz="quarter" idx="12"/>
          </p:nvPr>
        </p:nvSpPr>
        <p:spPr/>
        <p:txBody>
          <a:bodyPr/>
          <a:lstStyle/>
          <a:p>
            <a:fld id="{60E99E97-65F1-4471-825A-88EC9E28DBF4}" type="slidenum">
              <a:rPr lang="en-IN" smtClean="0"/>
              <a:t>‹#›</a:t>
            </a:fld>
            <a:endParaRPr lang="en-IN"/>
          </a:p>
        </p:txBody>
      </p:sp>
    </p:spTree>
    <p:extLst>
      <p:ext uri="{BB962C8B-B14F-4D97-AF65-F5344CB8AC3E}">
        <p14:creationId xmlns:p14="http://schemas.microsoft.com/office/powerpoint/2010/main" val="1124241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B6E0F-EDB6-163F-02B9-84581F065D5A}"/>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8056210-A6CA-7626-7270-39C7D80093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DF6D382-BFEC-4EA7-7B2F-20F9C57697F5}"/>
              </a:ext>
            </a:extLst>
          </p:cNvPr>
          <p:cNvSpPr>
            <a:spLocks noGrp="1"/>
          </p:cNvSpPr>
          <p:nvPr>
            <p:ph type="dt" sz="half" idx="10"/>
          </p:nvPr>
        </p:nvSpPr>
        <p:spPr/>
        <p:txBody>
          <a:bodyPr/>
          <a:lstStyle/>
          <a:p>
            <a:fld id="{52E1246C-E57C-4AE6-A729-B391409BDD9F}" type="datetimeFigureOut">
              <a:rPr lang="en-IN" smtClean="0"/>
              <a:t>30-01-2024</a:t>
            </a:fld>
            <a:endParaRPr lang="en-IN"/>
          </a:p>
        </p:txBody>
      </p:sp>
      <p:sp>
        <p:nvSpPr>
          <p:cNvPr id="5" name="Footer Placeholder 4">
            <a:extLst>
              <a:ext uri="{FF2B5EF4-FFF2-40B4-BE49-F238E27FC236}">
                <a16:creationId xmlns:a16="http://schemas.microsoft.com/office/drawing/2014/main" id="{C701C2E4-766C-D77F-8A07-357631F9FE4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17FA5C0-487D-89C7-BD44-D2E6BCE61A23}"/>
              </a:ext>
            </a:extLst>
          </p:cNvPr>
          <p:cNvSpPr>
            <a:spLocks noGrp="1"/>
          </p:cNvSpPr>
          <p:nvPr>
            <p:ph type="sldNum" sz="quarter" idx="12"/>
          </p:nvPr>
        </p:nvSpPr>
        <p:spPr/>
        <p:txBody>
          <a:bodyPr/>
          <a:lstStyle/>
          <a:p>
            <a:fld id="{60E99E97-65F1-4471-825A-88EC9E28DBF4}" type="slidenum">
              <a:rPr lang="en-IN" smtClean="0"/>
              <a:t>‹#›</a:t>
            </a:fld>
            <a:endParaRPr lang="en-IN"/>
          </a:p>
        </p:txBody>
      </p:sp>
    </p:spTree>
    <p:extLst>
      <p:ext uri="{BB962C8B-B14F-4D97-AF65-F5344CB8AC3E}">
        <p14:creationId xmlns:p14="http://schemas.microsoft.com/office/powerpoint/2010/main" val="3447326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AFB1C5-D670-EA97-B21B-F1A197B3BB8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3FA5134A-8A55-F5ED-FB1E-54F00825DD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663B8E3-7D8A-39AA-B725-A797B87FA17C}"/>
              </a:ext>
            </a:extLst>
          </p:cNvPr>
          <p:cNvSpPr>
            <a:spLocks noGrp="1"/>
          </p:cNvSpPr>
          <p:nvPr>
            <p:ph type="dt" sz="half" idx="10"/>
          </p:nvPr>
        </p:nvSpPr>
        <p:spPr/>
        <p:txBody>
          <a:bodyPr/>
          <a:lstStyle/>
          <a:p>
            <a:fld id="{52E1246C-E57C-4AE6-A729-B391409BDD9F}" type="datetimeFigureOut">
              <a:rPr lang="en-IN" smtClean="0"/>
              <a:t>30-01-2024</a:t>
            </a:fld>
            <a:endParaRPr lang="en-IN"/>
          </a:p>
        </p:txBody>
      </p:sp>
      <p:sp>
        <p:nvSpPr>
          <p:cNvPr id="5" name="Footer Placeholder 4">
            <a:extLst>
              <a:ext uri="{FF2B5EF4-FFF2-40B4-BE49-F238E27FC236}">
                <a16:creationId xmlns:a16="http://schemas.microsoft.com/office/drawing/2014/main" id="{248C8E1E-CEE0-03D9-2A4C-38A2580B725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CAABCE3-1D2C-F3BF-FF5E-63C7957EDF67}"/>
              </a:ext>
            </a:extLst>
          </p:cNvPr>
          <p:cNvSpPr>
            <a:spLocks noGrp="1"/>
          </p:cNvSpPr>
          <p:nvPr>
            <p:ph type="sldNum" sz="quarter" idx="12"/>
          </p:nvPr>
        </p:nvSpPr>
        <p:spPr/>
        <p:txBody>
          <a:bodyPr/>
          <a:lstStyle/>
          <a:p>
            <a:fld id="{60E99E97-65F1-4471-825A-88EC9E28DBF4}" type="slidenum">
              <a:rPr lang="en-IN" smtClean="0"/>
              <a:t>‹#›</a:t>
            </a:fld>
            <a:endParaRPr lang="en-IN"/>
          </a:p>
        </p:txBody>
      </p:sp>
    </p:spTree>
    <p:extLst>
      <p:ext uri="{BB962C8B-B14F-4D97-AF65-F5344CB8AC3E}">
        <p14:creationId xmlns:p14="http://schemas.microsoft.com/office/powerpoint/2010/main" val="526475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0"/>
        <p:cNvGrpSpPr/>
        <p:nvPr/>
      </p:nvGrpSpPr>
      <p:grpSpPr>
        <a:xfrm>
          <a:off x="0" y="0"/>
          <a:ext cx="0" cy="0"/>
          <a:chOff x="0" y="0"/>
          <a:chExt cx="0" cy="0"/>
        </a:xfrm>
      </p:grpSpPr>
      <p:sp>
        <p:nvSpPr>
          <p:cNvPr id="21" name="Google Shape;21;p52"/>
          <p:cNvSpPr txBox="1">
            <a:spLocks noGrp="1"/>
          </p:cNvSpPr>
          <p:nvPr>
            <p:ph type="title"/>
          </p:nvPr>
        </p:nvSpPr>
        <p:spPr>
          <a:xfrm>
            <a:off x="3776471" y="1244599"/>
            <a:ext cx="4639056" cy="492443"/>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3200" b="0"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52"/>
          <p:cNvSpPr txBox="1">
            <a:spLocks noGrp="1"/>
          </p:cNvSpPr>
          <p:nvPr>
            <p:ph type="body" idx="1"/>
          </p:nvPr>
        </p:nvSpPr>
        <p:spPr>
          <a:xfrm>
            <a:off x="436457" y="1774951"/>
            <a:ext cx="11319087" cy="430887"/>
          </a:xfrm>
          <a:prstGeom prst="rect">
            <a:avLst/>
          </a:prstGeom>
          <a:noFill/>
          <a:ln>
            <a:noFill/>
          </a:ln>
        </p:spPr>
        <p:txBody>
          <a:bodyPr spcFirstLastPara="1" wrap="square" lIns="0" tIns="0" rIns="0" bIns="0" anchor="t" anchorCtr="0">
            <a:spAutoFit/>
          </a:bodyPr>
          <a:lstStyle>
            <a:lvl1pPr marL="609585" lvl="0" indent="-304792" algn="l">
              <a:lnSpc>
                <a:spcPct val="100000"/>
              </a:lnSpc>
              <a:spcBef>
                <a:spcPts val="0"/>
              </a:spcBef>
              <a:spcAft>
                <a:spcPts val="0"/>
              </a:spcAft>
              <a:buSzPts val="1400"/>
              <a:buNone/>
              <a:defRPr b="0" i="0">
                <a:solidFill>
                  <a:schemeClr val="dk1"/>
                </a:solidFill>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23" name="Google Shape;23;p52"/>
          <p:cNvSpPr txBox="1">
            <a:spLocks noGrp="1"/>
          </p:cNvSpPr>
          <p:nvPr>
            <p:ph type="ftr" idx="11"/>
          </p:nvPr>
        </p:nvSpPr>
        <p:spPr>
          <a:xfrm>
            <a:off x="4145280" y="6377941"/>
            <a:ext cx="3901440" cy="184666"/>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52"/>
          <p:cNvSpPr txBox="1">
            <a:spLocks noGrp="1"/>
          </p:cNvSpPr>
          <p:nvPr>
            <p:ph type="dt" idx="10"/>
          </p:nvPr>
        </p:nvSpPr>
        <p:spPr>
          <a:xfrm>
            <a:off x="609600" y="6377941"/>
            <a:ext cx="2804160" cy="184666"/>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52"/>
          <p:cNvSpPr txBox="1">
            <a:spLocks noGrp="1"/>
          </p:cNvSpPr>
          <p:nvPr>
            <p:ph type="sldNum" idx="12"/>
          </p:nvPr>
        </p:nvSpPr>
        <p:spPr>
          <a:xfrm>
            <a:off x="8778240" y="6377940"/>
            <a:ext cx="2804160" cy="369332"/>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39637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obj">
  <p:cSld name="1_Blank">
    <p:spTree>
      <p:nvGrpSpPr>
        <p:cNvPr id="1" name="Shape 16"/>
        <p:cNvGrpSpPr/>
        <p:nvPr/>
      </p:nvGrpSpPr>
      <p:grpSpPr>
        <a:xfrm>
          <a:off x="0" y="0"/>
          <a:ext cx="0" cy="0"/>
          <a:chOff x="0" y="0"/>
          <a:chExt cx="0" cy="0"/>
        </a:xfrm>
      </p:grpSpPr>
      <p:sp>
        <p:nvSpPr>
          <p:cNvPr id="17" name="Google Shape;17;p51"/>
          <p:cNvSpPr txBox="1">
            <a:spLocks noGrp="1"/>
          </p:cNvSpPr>
          <p:nvPr>
            <p:ph type="ftr" idx="11"/>
          </p:nvPr>
        </p:nvSpPr>
        <p:spPr>
          <a:xfrm>
            <a:off x="4145280" y="6377941"/>
            <a:ext cx="3901440" cy="184666"/>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51"/>
          <p:cNvSpPr txBox="1">
            <a:spLocks noGrp="1"/>
          </p:cNvSpPr>
          <p:nvPr>
            <p:ph type="dt" idx="10"/>
          </p:nvPr>
        </p:nvSpPr>
        <p:spPr>
          <a:xfrm>
            <a:off x="609600" y="6377941"/>
            <a:ext cx="2804160" cy="184666"/>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1"/>
          <p:cNvSpPr txBox="1">
            <a:spLocks noGrp="1"/>
          </p:cNvSpPr>
          <p:nvPr>
            <p:ph type="sldNum" idx="12"/>
          </p:nvPr>
        </p:nvSpPr>
        <p:spPr>
          <a:xfrm>
            <a:off x="8778240" y="6377940"/>
            <a:ext cx="2804160" cy="369332"/>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57192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26"/>
        <p:cNvGrpSpPr/>
        <p:nvPr/>
      </p:nvGrpSpPr>
      <p:grpSpPr>
        <a:xfrm>
          <a:off x="0" y="0"/>
          <a:ext cx="0" cy="0"/>
          <a:chOff x="0" y="0"/>
          <a:chExt cx="0" cy="0"/>
        </a:xfrm>
      </p:grpSpPr>
      <p:sp>
        <p:nvSpPr>
          <p:cNvPr id="27" name="Google Shape;27;p53"/>
          <p:cNvSpPr txBox="1">
            <a:spLocks noGrp="1"/>
          </p:cNvSpPr>
          <p:nvPr>
            <p:ph type="title"/>
          </p:nvPr>
        </p:nvSpPr>
        <p:spPr>
          <a:xfrm>
            <a:off x="3776471" y="1244599"/>
            <a:ext cx="4639056" cy="492443"/>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3200" b="0"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53"/>
          <p:cNvSpPr txBox="1">
            <a:spLocks noGrp="1"/>
          </p:cNvSpPr>
          <p:nvPr>
            <p:ph type="ftr" idx="11"/>
          </p:nvPr>
        </p:nvSpPr>
        <p:spPr>
          <a:xfrm>
            <a:off x="4145280" y="6377941"/>
            <a:ext cx="3901440" cy="184666"/>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3"/>
          <p:cNvSpPr txBox="1">
            <a:spLocks noGrp="1"/>
          </p:cNvSpPr>
          <p:nvPr>
            <p:ph type="dt" idx="10"/>
          </p:nvPr>
        </p:nvSpPr>
        <p:spPr>
          <a:xfrm>
            <a:off x="609600" y="6377941"/>
            <a:ext cx="2804160" cy="184666"/>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53"/>
          <p:cNvSpPr txBox="1">
            <a:spLocks noGrp="1"/>
          </p:cNvSpPr>
          <p:nvPr>
            <p:ph type="sldNum" idx="12"/>
          </p:nvPr>
        </p:nvSpPr>
        <p:spPr>
          <a:xfrm>
            <a:off x="8778240" y="6377940"/>
            <a:ext cx="2804160" cy="369332"/>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17069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44"/>
        <p:cNvGrpSpPr/>
        <p:nvPr/>
      </p:nvGrpSpPr>
      <p:grpSpPr>
        <a:xfrm>
          <a:off x="0" y="0"/>
          <a:ext cx="0" cy="0"/>
          <a:chOff x="0" y="0"/>
          <a:chExt cx="0" cy="0"/>
        </a:xfrm>
      </p:grpSpPr>
      <p:sp>
        <p:nvSpPr>
          <p:cNvPr id="45" name="Google Shape;45;p56"/>
          <p:cNvSpPr txBox="1">
            <a:spLocks noGrp="1"/>
          </p:cNvSpPr>
          <p:nvPr>
            <p:ph type="title"/>
          </p:nvPr>
        </p:nvSpPr>
        <p:spPr>
          <a:xfrm>
            <a:off x="3776471" y="1244599"/>
            <a:ext cx="4639056" cy="492443"/>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3200" b="0"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56"/>
          <p:cNvSpPr txBox="1">
            <a:spLocks noGrp="1"/>
          </p:cNvSpPr>
          <p:nvPr>
            <p:ph type="body" idx="1"/>
          </p:nvPr>
        </p:nvSpPr>
        <p:spPr>
          <a:xfrm>
            <a:off x="524509" y="1997123"/>
            <a:ext cx="5260339" cy="379656"/>
          </a:xfrm>
          <a:prstGeom prst="rect">
            <a:avLst/>
          </a:prstGeom>
          <a:noFill/>
          <a:ln>
            <a:noFill/>
          </a:ln>
        </p:spPr>
        <p:txBody>
          <a:bodyPr spcFirstLastPara="1" wrap="square" lIns="0" tIns="0" rIns="0" bIns="0" anchor="t" anchorCtr="0">
            <a:spAutoFit/>
          </a:bodyPr>
          <a:lstStyle>
            <a:lvl1pPr marL="609585" lvl="0" indent="-304792" algn="l">
              <a:lnSpc>
                <a:spcPct val="100000"/>
              </a:lnSpc>
              <a:spcBef>
                <a:spcPts val="0"/>
              </a:spcBef>
              <a:spcAft>
                <a:spcPts val="0"/>
              </a:spcAft>
              <a:buSzPts val="1400"/>
              <a:buNone/>
              <a:defRPr sz="2467" b="0" i="0">
                <a:solidFill>
                  <a:schemeClr val="dk1"/>
                </a:solidFill>
                <a:latin typeface="Arial"/>
                <a:ea typeface="Arial"/>
                <a:cs typeface="Arial"/>
                <a:sym typeface="Arial"/>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47" name="Google Shape;47;p56"/>
          <p:cNvSpPr txBox="1">
            <a:spLocks noGrp="1"/>
          </p:cNvSpPr>
          <p:nvPr>
            <p:ph type="body" idx="2"/>
          </p:nvPr>
        </p:nvSpPr>
        <p:spPr>
          <a:xfrm>
            <a:off x="6725921" y="1956561"/>
            <a:ext cx="5306060" cy="379656"/>
          </a:xfrm>
          <a:prstGeom prst="rect">
            <a:avLst/>
          </a:prstGeom>
          <a:noFill/>
          <a:ln>
            <a:noFill/>
          </a:ln>
        </p:spPr>
        <p:txBody>
          <a:bodyPr spcFirstLastPara="1" wrap="square" lIns="0" tIns="0" rIns="0" bIns="0" anchor="t" anchorCtr="0">
            <a:spAutoFit/>
          </a:bodyPr>
          <a:lstStyle>
            <a:lvl1pPr marL="609585" lvl="0" indent="-304792" algn="l">
              <a:lnSpc>
                <a:spcPct val="100000"/>
              </a:lnSpc>
              <a:spcBef>
                <a:spcPts val="0"/>
              </a:spcBef>
              <a:spcAft>
                <a:spcPts val="0"/>
              </a:spcAft>
              <a:buSzPts val="1400"/>
              <a:buNone/>
              <a:defRPr sz="2467" b="0" i="0">
                <a:solidFill>
                  <a:schemeClr val="dk1"/>
                </a:solidFill>
                <a:latin typeface="Arial"/>
                <a:ea typeface="Arial"/>
                <a:cs typeface="Arial"/>
                <a:sym typeface="Arial"/>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48" name="Google Shape;48;p56"/>
          <p:cNvSpPr txBox="1">
            <a:spLocks noGrp="1"/>
          </p:cNvSpPr>
          <p:nvPr>
            <p:ph type="ftr" idx="11"/>
          </p:nvPr>
        </p:nvSpPr>
        <p:spPr>
          <a:xfrm>
            <a:off x="4145280" y="6377941"/>
            <a:ext cx="3901440" cy="184666"/>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56"/>
          <p:cNvSpPr txBox="1">
            <a:spLocks noGrp="1"/>
          </p:cNvSpPr>
          <p:nvPr>
            <p:ph type="dt" idx="10"/>
          </p:nvPr>
        </p:nvSpPr>
        <p:spPr>
          <a:xfrm>
            <a:off x="609600" y="6377941"/>
            <a:ext cx="2804160" cy="184666"/>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56"/>
          <p:cNvSpPr txBox="1">
            <a:spLocks noGrp="1"/>
          </p:cNvSpPr>
          <p:nvPr>
            <p:ph type="sldNum" idx="12"/>
          </p:nvPr>
        </p:nvSpPr>
        <p:spPr>
          <a:xfrm>
            <a:off x="8778240" y="6377940"/>
            <a:ext cx="2804160" cy="369332"/>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58411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159"/>
          <p:cNvSpPr txBox="1">
            <a:spLocks noGrp="1"/>
          </p:cNvSpPr>
          <p:nvPr>
            <p:ph type="ctrTitle"/>
          </p:nvPr>
        </p:nvSpPr>
        <p:spPr>
          <a:xfrm>
            <a:off x="1435100" y="2484800"/>
            <a:ext cx="6616800" cy="18884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4800"/>
              <a:buNone/>
              <a:defRPr/>
            </a:lvl1pPr>
            <a:lvl2pPr lvl="1" algn="l">
              <a:lnSpc>
                <a:spcPct val="90000"/>
              </a:lnSpc>
              <a:spcBef>
                <a:spcPts val="0"/>
              </a:spcBef>
              <a:spcAft>
                <a:spcPts val="0"/>
              </a:spcAft>
              <a:buSzPts val="4800"/>
              <a:buNone/>
              <a:defRPr/>
            </a:lvl2pPr>
            <a:lvl3pPr lvl="2" algn="l">
              <a:lnSpc>
                <a:spcPct val="90000"/>
              </a:lnSpc>
              <a:spcBef>
                <a:spcPts val="0"/>
              </a:spcBef>
              <a:spcAft>
                <a:spcPts val="0"/>
              </a:spcAft>
              <a:buSzPts val="4800"/>
              <a:buNone/>
              <a:defRPr/>
            </a:lvl3pPr>
            <a:lvl4pPr lvl="3" algn="l">
              <a:lnSpc>
                <a:spcPct val="90000"/>
              </a:lnSpc>
              <a:spcBef>
                <a:spcPts val="0"/>
              </a:spcBef>
              <a:spcAft>
                <a:spcPts val="0"/>
              </a:spcAft>
              <a:buSzPts val="4800"/>
              <a:buNone/>
              <a:defRPr/>
            </a:lvl4pPr>
            <a:lvl5pPr lvl="4" algn="l">
              <a:lnSpc>
                <a:spcPct val="90000"/>
              </a:lnSpc>
              <a:spcBef>
                <a:spcPts val="0"/>
              </a:spcBef>
              <a:spcAft>
                <a:spcPts val="0"/>
              </a:spcAft>
              <a:buSzPts val="4800"/>
              <a:buNone/>
              <a:defRPr/>
            </a:lvl5pPr>
            <a:lvl6pPr lvl="5" algn="l">
              <a:lnSpc>
                <a:spcPct val="90000"/>
              </a:lnSpc>
              <a:spcBef>
                <a:spcPts val="0"/>
              </a:spcBef>
              <a:spcAft>
                <a:spcPts val="0"/>
              </a:spcAft>
              <a:buSzPts val="4800"/>
              <a:buNone/>
              <a:defRPr/>
            </a:lvl6pPr>
            <a:lvl7pPr lvl="6" algn="l">
              <a:lnSpc>
                <a:spcPct val="90000"/>
              </a:lnSpc>
              <a:spcBef>
                <a:spcPts val="0"/>
              </a:spcBef>
              <a:spcAft>
                <a:spcPts val="0"/>
              </a:spcAft>
              <a:buSzPts val="4800"/>
              <a:buNone/>
              <a:defRPr/>
            </a:lvl7pPr>
            <a:lvl8pPr lvl="7" algn="l">
              <a:lnSpc>
                <a:spcPct val="90000"/>
              </a:lnSpc>
              <a:spcBef>
                <a:spcPts val="0"/>
              </a:spcBef>
              <a:spcAft>
                <a:spcPts val="0"/>
              </a:spcAft>
              <a:buSzPts val="4800"/>
              <a:buNone/>
              <a:defRPr/>
            </a:lvl8pPr>
            <a:lvl9pPr lvl="8" algn="l">
              <a:lnSpc>
                <a:spcPct val="90000"/>
              </a:lnSpc>
              <a:spcBef>
                <a:spcPts val="0"/>
              </a:spcBef>
              <a:spcAft>
                <a:spcPts val="0"/>
              </a:spcAft>
              <a:buSzPts val="4800"/>
              <a:buNone/>
              <a:defRPr/>
            </a:lvl9pPr>
          </a:lstStyle>
          <a:p>
            <a:endParaRPr/>
          </a:p>
        </p:txBody>
      </p:sp>
    </p:spTree>
    <p:extLst>
      <p:ext uri="{BB962C8B-B14F-4D97-AF65-F5344CB8AC3E}">
        <p14:creationId xmlns:p14="http://schemas.microsoft.com/office/powerpoint/2010/main" val="12561239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bg1"/>
                </a:solidFill>
                <a:latin typeface="Carlito"/>
                <a:cs typeface="Carlito"/>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1/30/2024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6924695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wo Content">
    <p:bg>
      <p:bgPr>
        <a:gradFill>
          <a:gsLst>
            <a:gs pos="0">
              <a:schemeClr val="lt1"/>
            </a:gs>
            <a:gs pos="50000">
              <a:schemeClr val="lt1"/>
            </a:gs>
            <a:gs pos="100000">
              <a:schemeClr val="lt2"/>
            </a:gs>
          </a:gsLst>
          <a:lin ang="16200038"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0EB4EE5-6A8C-9F6B-A5AE-660333AF70A6}"/>
              </a:ext>
            </a:extLst>
          </p:cNvPr>
          <p:cNvSpPr/>
          <p:nvPr userDrawn="1"/>
        </p:nvSpPr>
        <p:spPr>
          <a:xfrm>
            <a:off x="2" y="6778869"/>
            <a:ext cx="12191997" cy="79131"/>
          </a:xfrm>
          <a:prstGeom prst="rect">
            <a:avLst/>
          </a:prstGeom>
          <a:solidFill>
            <a:srgbClr val="ED771F"/>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1080189375"/>
      </p:ext>
    </p:extLst>
  </p:cSld>
  <p:clrMapOvr>
    <a:overrideClrMapping bg1="lt1" tx1="dk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65866-B11A-112C-3318-CB1B73341C2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10952C79-1781-A54E-836B-C3BFF4412A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9A4D0A5-D7E3-6347-17D9-B6A9A1A88004}"/>
              </a:ext>
            </a:extLst>
          </p:cNvPr>
          <p:cNvSpPr>
            <a:spLocks noGrp="1"/>
          </p:cNvSpPr>
          <p:nvPr>
            <p:ph type="dt" sz="half" idx="10"/>
          </p:nvPr>
        </p:nvSpPr>
        <p:spPr/>
        <p:txBody>
          <a:bodyPr/>
          <a:lstStyle/>
          <a:p>
            <a:fld id="{52E1246C-E57C-4AE6-A729-B391409BDD9F}" type="datetimeFigureOut">
              <a:rPr lang="en-IN" smtClean="0"/>
              <a:t>30-01-2024</a:t>
            </a:fld>
            <a:endParaRPr lang="en-IN"/>
          </a:p>
        </p:txBody>
      </p:sp>
      <p:sp>
        <p:nvSpPr>
          <p:cNvPr id="5" name="Footer Placeholder 4">
            <a:extLst>
              <a:ext uri="{FF2B5EF4-FFF2-40B4-BE49-F238E27FC236}">
                <a16:creationId xmlns:a16="http://schemas.microsoft.com/office/drawing/2014/main" id="{1F43E4FE-0F18-82A1-E34C-15F618005DB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27A8EFE-52F3-26FE-591C-3747251939CE}"/>
              </a:ext>
            </a:extLst>
          </p:cNvPr>
          <p:cNvSpPr>
            <a:spLocks noGrp="1"/>
          </p:cNvSpPr>
          <p:nvPr>
            <p:ph type="sldNum" sz="quarter" idx="12"/>
          </p:nvPr>
        </p:nvSpPr>
        <p:spPr/>
        <p:txBody>
          <a:bodyPr/>
          <a:lstStyle/>
          <a:p>
            <a:fld id="{60E99E97-65F1-4471-825A-88EC9E28DBF4}" type="slidenum">
              <a:rPr lang="en-IN" smtClean="0"/>
              <a:t>‹#›</a:t>
            </a:fld>
            <a:endParaRPr lang="en-IN"/>
          </a:p>
        </p:txBody>
      </p:sp>
    </p:spTree>
    <p:extLst>
      <p:ext uri="{BB962C8B-B14F-4D97-AF65-F5344CB8AC3E}">
        <p14:creationId xmlns:p14="http://schemas.microsoft.com/office/powerpoint/2010/main" val="1019285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3A681-2C41-4FF0-79D7-9EA2847B11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92925FD-9C23-E42D-B5E4-19985EC285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21350B-94DC-2F0C-35B8-3F40386B1E83}"/>
              </a:ext>
            </a:extLst>
          </p:cNvPr>
          <p:cNvSpPr>
            <a:spLocks noGrp="1"/>
          </p:cNvSpPr>
          <p:nvPr>
            <p:ph type="dt" sz="half" idx="10"/>
          </p:nvPr>
        </p:nvSpPr>
        <p:spPr/>
        <p:txBody>
          <a:bodyPr/>
          <a:lstStyle/>
          <a:p>
            <a:fld id="{52E1246C-E57C-4AE6-A729-B391409BDD9F}" type="datetimeFigureOut">
              <a:rPr lang="en-IN" smtClean="0"/>
              <a:t>30-01-2024</a:t>
            </a:fld>
            <a:endParaRPr lang="en-IN"/>
          </a:p>
        </p:txBody>
      </p:sp>
      <p:sp>
        <p:nvSpPr>
          <p:cNvPr id="5" name="Footer Placeholder 4">
            <a:extLst>
              <a:ext uri="{FF2B5EF4-FFF2-40B4-BE49-F238E27FC236}">
                <a16:creationId xmlns:a16="http://schemas.microsoft.com/office/drawing/2014/main" id="{2879A566-83AA-EBAD-B851-83C1960C250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9B74911-267B-EAA7-CA88-EC087E9FC263}"/>
              </a:ext>
            </a:extLst>
          </p:cNvPr>
          <p:cNvSpPr>
            <a:spLocks noGrp="1"/>
          </p:cNvSpPr>
          <p:nvPr>
            <p:ph type="sldNum" sz="quarter" idx="12"/>
          </p:nvPr>
        </p:nvSpPr>
        <p:spPr/>
        <p:txBody>
          <a:bodyPr/>
          <a:lstStyle/>
          <a:p>
            <a:fld id="{60E99E97-65F1-4471-825A-88EC9E28DBF4}" type="slidenum">
              <a:rPr lang="en-IN" smtClean="0"/>
              <a:t>‹#›</a:t>
            </a:fld>
            <a:endParaRPr lang="en-IN"/>
          </a:p>
        </p:txBody>
      </p:sp>
    </p:spTree>
    <p:extLst>
      <p:ext uri="{BB962C8B-B14F-4D97-AF65-F5344CB8AC3E}">
        <p14:creationId xmlns:p14="http://schemas.microsoft.com/office/powerpoint/2010/main" val="1980916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CC452-ACEA-1CD5-DEFC-F8178102E304}"/>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3BF43ED7-5409-DF7F-C529-E916CF851C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AB3DB369-34A6-1532-99B2-744E927AE0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3419B8FE-9348-1DBF-747E-D3659FF3FC2E}"/>
              </a:ext>
            </a:extLst>
          </p:cNvPr>
          <p:cNvSpPr>
            <a:spLocks noGrp="1"/>
          </p:cNvSpPr>
          <p:nvPr>
            <p:ph type="dt" sz="half" idx="10"/>
          </p:nvPr>
        </p:nvSpPr>
        <p:spPr/>
        <p:txBody>
          <a:bodyPr/>
          <a:lstStyle/>
          <a:p>
            <a:fld id="{52E1246C-E57C-4AE6-A729-B391409BDD9F}" type="datetimeFigureOut">
              <a:rPr lang="en-IN" smtClean="0"/>
              <a:t>30-01-2024</a:t>
            </a:fld>
            <a:endParaRPr lang="en-IN"/>
          </a:p>
        </p:txBody>
      </p:sp>
      <p:sp>
        <p:nvSpPr>
          <p:cNvPr id="6" name="Footer Placeholder 5">
            <a:extLst>
              <a:ext uri="{FF2B5EF4-FFF2-40B4-BE49-F238E27FC236}">
                <a16:creationId xmlns:a16="http://schemas.microsoft.com/office/drawing/2014/main" id="{15E156B4-5148-62A8-89E3-3D51B0A8CAD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48C8C74-9710-C448-2DBE-41EA1EAE985B}"/>
              </a:ext>
            </a:extLst>
          </p:cNvPr>
          <p:cNvSpPr>
            <a:spLocks noGrp="1"/>
          </p:cNvSpPr>
          <p:nvPr>
            <p:ph type="sldNum" sz="quarter" idx="12"/>
          </p:nvPr>
        </p:nvSpPr>
        <p:spPr/>
        <p:txBody>
          <a:bodyPr/>
          <a:lstStyle/>
          <a:p>
            <a:fld id="{60E99E97-65F1-4471-825A-88EC9E28DBF4}" type="slidenum">
              <a:rPr lang="en-IN" smtClean="0"/>
              <a:t>‹#›</a:t>
            </a:fld>
            <a:endParaRPr lang="en-IN"/>
          </a:p>
        </p:txBody>
      </p:sp>
    </p:spTree>
    <p:extLst>
      <p:ext uri="{BB962C8B-B14F-4D97-AF65-F5344CB8AC3E}">
        <p14:creationId xmlns:p14="http://schemas.microsoft.com/office/powerpoint/2010/main" val="2797890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8ED99-F5C9-A7DC-EFEE-BD56D40313E7}"/>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D31EF3E5-5501-0D27-B29F-2A2AC677E6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334DF8-4147-7B63-A8F5-733E83F139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81456109-DD9D-3F4C-225A-4F851C9F86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787061-AE6F-BB5F-8DC5-8CA8944DEE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5D3F5897-3A70-1E62-390F-E76BB31EA3E7}"/>
              </a:ext>
            </a:extLst>
          </p:cNvPr>
          <p:cNvSpPr>
            <a:spLocks noGrp="1"/>
          </p:cNvSpPr>
          <p:nvPr>
            <p:ph type="dt" sz="half" idx="10"/>
          </p:nvPr>
        </p:nvSpPr>
        <p:spPr/>
        <p:txBody>
          <a:bodyPr/>
          <a:lstStyle/>
          <a:p>
            <a:fld id="{52E1246C-E57C-4AE6-A729-B391409BDD9F}" type="datetimeFigureOut">
              <a:rPr lang="en-IN" smtClean="0"/>
              <a:t>30-01-2024</a:t>
            </a:fld>
            <a:endParaRPr lang="en-IN"/>
          </a:p>
        </p:txBody>
      </p:sp>
      <p:sp>
        <p:nvSpPr>
          <p:cNvPr id="8" name="Footer Placeholder 7">
            <a:extLst>
              <a:ext uri="{FF2B5EF4-FFF2-40B4-BE49-F238E27FC236}">
                <a16:creationId xmlns:a16="http://schemas.microsoft.com/office/drawing/2014/main" id="{755269A9-9955-508E-D85B-8A8C74375641}"/>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DFD7F8C4-844F-37B0-1E97-80035C419205}"/>
              </a:ext>
            </a:extLst>
          </p:cNvPr>
          <p:cNvSpPr>
            <a:spLocks noGrp="1"/>
          </p:cNvSpPr>
          <p:nvPr>
            <p:ph type="sldNum" sz="quarter" idx="12"/>
          </p:nvPr>
        </p:nvSpPr>
        <p:spPr/>
        <p:txBody>
          <a:bodyPr/>
          <a:lstStyle/>
          <a:p>
            <a:fld id="{60E99E97-65F1-4471-825A-88EC9E28DBF4}" type="slidenum">
              <a:rPr lang="en-IN" smtClean="0"/>
              <a:t>‹#›</a:t>
            </a:fld>
            <a:endParaRPr lang="en-IN"/>
          </a:p>
        </p:txBody>
      </p:sp>
    </p:spTree>
    <p:extLst>
      <p:ext uri="{BB962C8B-B14F-4D97-AF65-F5344CB8AC3E}">
        <p14:creationId xmlns:p14="http://schemas.microsoft.com/office/powerpoint/2010/main" val="366213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ADA4E-1C34-6204-5975-836CEE0B5B7F}"/>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93613AD5-250A-7E64-90DB-451AA392084F}"/>
              </a:ext>
            </a:extLst>
          </p:cNvPr>
          <p:cNvSpPr>
            <a:spLocks noGrp="1"/>
          </p:cNvSpPr>
          <p:nvPr>
            <p:ph type="dt" sz="half" idx="10"/>
          </p:nvPr>
        </p:nvSpPr>
        <p:spPr/>
        <p:txBody>
          <a:bodyPr/>
          <a:lstStyle/>
          <a:p>
            <a:fld id="{52E1246C-E57C-4AE6-A729-B391409BDD9F}" type="datetimeFigureOut">
              <a:rPr lang="en-IN" smtClean="0"/>
              <a:t>30-01-2024</a:t>
            </a:fld>
            <a:endParaRPr lang="en-IN"/>
          </a:p>
        </p:txBody>
      </p:sp>
      <p:sp>
        <p:nvSpPr>
          <p:cNvPr id="4" name="Footer Placeholder 3">
            <a:extLst>
              <a:ext uri="{FF2B5EF4-FFF2-40B4-BE49-F238E27FC236}">
                <a16:creationId xmlns:a16="http://schemas.microsoft.com/office/drawing/2014/main" id="{8313945F-C1D1-71B4-42E8-5675FB5BA8DC}"/>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78956D9D-870B-201B-6792-61A86F70D713}"/>
              </a:ext>
            </a:extLst>
          </p:cNvPr>
          <p:cNvSpPr>
            <a:spLocks noGrp="1"/>
          </p:cNvSpPr>
          <p:nvPr>
            <p:ph type="sldNum" sz="quarter" idx="12"/>
          </p:nvPr>
        </p:nvSpPr>
        <p:spPr/>
        <p:txBody>
          <a:bodyPr/>
          <a:lstStyle/>
          <a:p>
            <a:fld id="{60E99E97-65F1-4471-825A-88EC9E28DBF4}" type="slidenum">
              <a:rPr lang="en-IN" smtClean="0"/>
              <a:t>‹#›</a:t>
            </a:fld>
            <a:endParaRPr lang="en-IN"/>
          </a:p>
        </p:txBody>
      </p:sp>
    </p:spTree>
    <p:extLst>
      <p:ext uri="{BB962C8B-B14F-4D97-AF65-F5344CB8AC3E}">
        <p14:creationId xmlns:p14="http://schemas.microsoft.com/office/powerpoint/2010/main" val="660061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250CF6-ABA2-77ED-B49B-0C0D58EB8F91}"/>
              </a:ext>
            </a:extLst>
          </p:cNvPr>
          <p:cNvSpPr>
            <a:spLocks noGrp="1"/>
          </p:cNvSpPr>
          <p:nvPr>
            <p:ph type="dt" sz="half" idx="10"/>
          </p:nvPr>
        </p:nvSpPr>
        <p:spPr/>
        <p:txBody>
          <a:bodyPr/>
          <a:lstStyle/>
          <a:p>
            <a:fld id="{52E1246C-E57C-4AE6-A729-B391409BDD9F}" type="datetimeFigureOut">
              <a:rPr lang="en-IN" smtClean="0"/>
              <a:t>30-01-2024</a:t>
            </a:fld>
            <a:endParaRPr lang="en-IN"/>
          </a:p>
        </p:txBody>
      </p:sp>
      <p:sp>
        <p:nvSpPr>
          <p:cNvPr id="3" name="Footer Placeholder 2">
            <a:extLst>
              <a:ext uri="{FF2B5EF4-FFF2-40B4-BE49-F238E27FC236}">
                <a16:creationId xmlns:a16="http://schemas.microsoft.com/office/drawing/2014/main" id="{F569C538-A715-D065-FDCC-89037E3A5E7B}"/>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AC66629A-5324-0737-7466-4C1F75D5CF42}"/>
              </a:ext>
            </a:extLst>
          </p:cNvPr>
          <p:cNvSpPr>
            <a:spLocks noGrp="1"/>
          </p:cNvSpPr>
          <p:nvPr>
            <p:ph type="sldNum" sz="quarter" idx="12"/>
          </p:nvPr>
        </p:nvSpPr>
        <p:spPr/>
        <p:txBody>
          <a:bodyPr/>
          <a:lstStyle/>
          <a:p>
            <a:fld id="{60E99E97-65F1-4471-825A-88EC9E28DBF4}" type="slidenum">
              <a:rPr lang="en-IN" smtClean="0"/>
              <a:t>‹#›</a:t>
            </a:fld>
            <a:endParaRPr lang="en-IN"/>
          </a:p>
        </p:txBody>
      </p:sp>
    </p:spTree>
    <p:extLst>
      <p:ext uri="{BB962C8B-B14F-4D97-AF65-F5344CB8AC3E}">
        <p14:creationId xmlns:p14="http://schemas.microsoft.com/office/powerpoint/2010/main" val="196405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2A2C0-CAAA-99D8-8A33-75D76976E2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62DF810A-B09C-A1DF-14C3-085AAB89DE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786771ED-F09F-D292-A945-CD91E7041D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585E94-0CD3-1915-B475-03B26B6A2410}"/>
              </a:ext>
            </a:extLst>
          </p:cNvPr>
          <p:cNvSpPr>
            <a:spLocks noGrp="1"/>
          </p:cNvSpPr>
          <p:nvPr>
            <p:ph type="dt" sz="half" idx="10"/>
          </p:nvPr>
        </p:nvSpPr>
        <p:spPr/>
        <p:txBody>
          <a:bodyPr/>
          <a:lstStyle/>
          <a:p>
            <a:fld id="{52E1246C-E57C-4AE6-A729-B391409BDD9F}" type="datetimeFigureOut">
              <a:rPr lang="en-IN" smtClean="0"/>
              <a:t>30-01-2024</a:t>
            </a:fld>
            <a:endParaRPr lang="en-IN"/>
          </a:p>
        </p:txBody>
      </p:sp>
      <p:sp>
        <p:nvSpPr>
          <p:cNvPr id="6" name="Footer Placeholder 5">
            <a:extLst>
              <a:ext uri="{FF2B5EF4-FFF2-40B4-BE49-F238E27FC236}">
                <a16:creationId xmlns:a16="http://schemas.microsoft.com/office/drawing/2014/main" id="{B10677AE-7FC2-C490-AB0D-175DC6FBC30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970F9E6-F902-E384-4691-56D5DF808BDB}"/>
              </a:ext>
            </a:extLst>
          </p:cNvPr>
          <p:cNvSpPr>
            <a:spLocks noGrp="1"/>
          </p:cNvSpPr>
          <p:nvPr>
            <p:ph type="sldNum" sz="quarter" idx="12"/>
          </p:nvPr>
        </p:nvSpPr>
        <p:spPr/>
        <p:txBody>
          <a:bodyPr/>
          <a:lstStyle/>
          <a:p>
            <a:fld id="{60E99E97-65F1-4471-825A-88EC9E28DBF4}" type="slidenum">
              <a:rPr lang="en-IN" smtClean="0"/>
              <a:t>‹#›</a:t>
            </a:fld>
            <a:endParaRPr lang="en-IN"/>
          </a:p>
        </p:txBody>
      </p:sp>
    </p:spTree>
    <p:extLst>
      <p:ext uri="{BB962C8B-B14F-4D97-AF65-F5344CB8AC3E}">
        <p14:creationId xmlns:p14="http://schemas.microsoft.com/office/powerpoint/2010/main" val="819963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3CF8E-C4FF-3463-288B-8236696ABA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C033FC40-951F-D38F-1B3C-36E1DC5DA9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N"/>
          </a:p>
        </p:txBody>
      </p:sp>
      <p:sp>
        <p:nvSpPr>
          <p:cNvPr id="4" name="Text Placeholder 3">
            <a:extLst>
              <a:ext uri="{FF2B5EF4-FFF2-40B4-BE49-F238E27FC236}">
                <a16:creationId xmlns:a16="http://schemas.microsoft.com/office/drawing/2014/main" id="{A1F4C9FE-3EEE-A317-55FD-7998327B4E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30797E-7A64-9E63-CB71-2B9C5A54D77C}"/>
              </a:ext>
            </a:extLst>
          </p:cNvPr>
          <p:cNvSpPr>
            <a:spLocks noGrp="1"/>
          </p:cNvSpPr>
          <p:nvPr>
            <p:ph type="dt" sz="half" idx="10"/>
          </p:nvPr>
        </p:nvSpPr>
        <p:spPr/>
        <p:txBody>
          <a:bodyPr/>
          <a:lstStyle/>
          <a:p>
            <a:fld id="{52E1246C-E57C-4AE6-A729-B391409BDD9F}" type="datetimeFigureOut">
              <a:rPr lang="en-IN" smtClean="0"/>
              <a:t>30-01-2024</a:t>
            </a:fld>
            <a:endParaRPr lang="en-IN"/>
          </a:p>
        </p:txBody>
      </p:sp>
      <p:sp>
        <p:nvSpPr>
          <p:cNvPr id="6" name="Footer Placeholder 5">
            <a:extLst>
              <a:ext uri="{FF2B5EF4-FFF2-40B4-BE49-F238E27FC236}">
                <a16:creationId xmlns:a16="http://schemas.microsoft.com/office/drawing/2014/main" id="{4C1C0A12-AE31-3D75-AC55-D6585FBCED2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29193E58-2395-8D1F-3F9B-9A22643A3C95}"/>
              </a:ext>
            </a:extLst>
          </p:cNvPr>
          <p:cNvSpPr>
            <a:spLocks noGrp="1"/>
          </p:cNvSpPr>
          <p:nvPr>
            <p:ph type="sldNum" sz="quarter" idx="12"/>
          </p:nvPr>
        </p:nvSpPr>
        <p:spPr/>
        <p:txBody>
          <a:bodyPr/>
          <a:lstStyle/>
          <a:p>
            <a:fld id="{60E99E97-65F1-4471-825A-88EC9E28DBF4}" type="slidenum">
              <a:rPr lang="en-IN" smtClean="0"/>
              <a:t>‹#›</a:t>
            </a:fld>
            <a:endParaRPr lang="en-IN"/>
          </a:p>
        </p:txBody>
      </p:sp>
    </p:spTree>
    <p:extLst>
      <p:ext uri="{BB962C8B-B14F-4D97-AF65-F5344CB8AC3E}">
        <p14:creationId xmlns:p14="http://schemas.microsoft.com/office/powerpoint/2010/main" val="17456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784C4C-E2AC-76E4-B4A5-7A50EE756A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F1BFD86-3BAE-B62E-C2E2-183E4C0C5B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8897660-874C-A12F-F591-57F5093C9D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E1246C-E57C-4AE6-A729-B391409BDD9F}" type="datetimeFigureOut">
              <a:rPr lang="en-IN" smtClean="0"/>
              <a:t>30-01-2024</a:t>
            </a:fld>
            <a:endParaRPr lang="en-IN"/>
          </a:p>
        </p:txBody>
      </p:sp>
      <p:sp>
        <p:nvSpPr>
          <p:cNvPr id="5" name="Footer Placeholder 4">
            <a:extLst>
              <a:ext uri="{FF2B5EF4-FFF2-40B4-BE49-F238E27FC236}">
                <a16:creationId xmlns:a16="http://schemas.microsoft.com/office/drawing/2014/main" id="{44EADBAC-7E24-6ED6-687F-476F2B0AC5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B7A72DF7-3EC4-F533-8796-7C8C2E5B5A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E99E97-65F1-4471-825A-88EC9E28DBF4}" type="slidenum">
              <a:rPr lang="en-IN" smtClean="0"/>
              <a:t>‹#›</a:t>
            </a:fld>
            <a:endParaRPr lang="en-IN"/>
          </a:p>
        </p:txBody>
      </p:sp>
    </p:spTree>
    <p:extLst>
      <p:ext uri="{BB962C8B-B14F-4D97-AF65-F5344CB8AC3E}">
        <p14:creationId xmlns:p14="http://schemas.microsoft.com/office/powerpoint/2010/main" val="690457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6" r:id="rId15"/>
    <p:sldLayoutId id="2147483677" r:id="rId16"/>
    <p:sldLayoutId id="2147483678" r:id="rId17"/>
    <p:sldLayoutId id="2147483679"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2.jp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30.jp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3.png"/><Relationship Id="rId7"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2.pn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png"/><Relationship Id="rId7"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2.png"/><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pn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2.png"/><Relationship Id="rId9"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7.png"/><Relationship Id="rId7"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63.jpg"/><Relationship Id="rId4" Type="http://schemas.openxmlformats.org/officeDocument/2006/relationships/image" Target="../media/image62.jp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2.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68.jpeg"/></Relationships>
</file>

<file path=ppt/slides/_rels/slide2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2.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0.jpeg"/><Relationship Id="rId7" Type="http://schemas.openxmlformats.org/officeDocument/2006/relationships/image" Target="../media/image1.png"/><Relationship Id="rId2" Type="http://schemas.openxmlformats.org/officeDocument/2006/relationships/hyperlink" Target="https://www.lpuonline.com/pdf/aicte.pdf" TargetMode="External"/><Relationship Id="rId1" Type="http://schemas.openxmlformats.org/officeDocument/2006/relationships/slideLayout" Target="../slideLayouts/slideLayout17.xml"/><Relationship Id="rId6" Type="http://schemas.openxmlformats.org/officeDocument/2006/relationships/hyperlink" Target="https://www.lpuonline.com/pdf/ugc-23-24.pdf" TargetMode="External"/><Relationship Id="rId5" Type="http://schemas.openxmlformats.org/officeDocument/2006/relationships/hyperlink" Target="https://drive.google.com/file/d/1QKRUV3rPsxpmI_UK9CdkMhGlH5-7axI7/view?usp=sharing" TargetMode="Externa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2.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2.png"/><Relationship Id="rId4" Type="http://schemas.openxmlformats.org/officeDocument/2006/relationships/image" Target="../media/image75.png"/><Relationship Id="rId9"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81.jpg"/><Relationship Id="rId7"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83.jpg"/><Relationship Id="rId4" Type="http://schemas.openxmlformats.org/officeDocument/2006/relationships/image" Target="../media/image82.jpg"/></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image" Target="../media/image85.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8" Type="http://schemas.openxmlformats.org/officeDocument/2006/relationships/image" Target="../media/image91.webp"/><Relationship Id="rId3" Type="http://schemas.openxmlformats.org/officeDocument/2006/relationships/image" Target="../media/image86.webp"/><Relationship Id="rId7" Type="http://schemas.openxmlformats.org/officeDocument/2006/relationships/image" Target="../media/image90.webp"/><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89.webp"/><Relationship Id="rId5" Type="http://schemas.openxmlformats.org/officeDocument/2006/relationships/image" Target="../media/image88.webp"/><Relationship Id="rId10" Type="http://schemas.openxmlformats.org/officeDocument/2006/relationships/image" Target="../media/image2.png"/><Relationship Id="rId4" Type="http://schemas.openxmlformats.org/officeDocument/2006/relationships/image" Target="../media/image87.webp"/><Relationship Id="rId9" Type="http://schemas.openxmlformats.org/officeDocument/2006/relationships/image" Target="../media/image1.png"/></Relationships>
</file>

<file path=ppt/slides/_rels/slide3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2.jpeg"/><Relationship Id="rId7"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jpeg"/></Relationships>
</file>

<file path=ppt/slides/_rels/slide39.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97.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9.jpeg"/><Relationship Id="rId7" Type="http://schemas.openxmlformats.org/officeDocument/2006/relationships/image" Target="../media/image1.png"/><Relationship Id="rId2" Type="http://schemas.openxmlformats.org/officeDocument/2006/relationships/image" Target="../media/image98.jpeg"/><Relationship Id="rId1" Type="http://schemas.openxmlformats.org/officeDocument/2006/relationships/slideLayout" Target="../slideLayouts/slideLayout18.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4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03.png"/><Relationship Id="rId7" Type="http://schemas.openxmlformats.org/officeDocument/2006/relationships/image" Target="../media/image107.jpe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 Id="rId9" Type="http://schemas.openxmlformats.org/officeDocument/2006/relationships/image" Target="../media/image2.png"/></Relationships>
</file>

<file path=ppt/slides/_rels/slide42.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png"/><Relationship Id="rId7" Type="http://schemas.openxmlformats.org/officeDocument/2006/relationships/image" Target="../media/image110.jpe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109.jpg"/><Relationship Id="rId5" Type="http://schemas.openxmlformats.org/officeDocument/2006/relationships/image" Target="../media/image108.jpg"/><Relationship Id="rId4" Type="http://schemas.openxmlformats.org/officeDocument/2006/relationships/image" Target="../media/image2.png"/><Relationship Id="rId9" Type="http://schemas.openxmlformats.org/officeDocument/2006/relationships/image" Target="../media/image112.jpeg"/></Relationships>
</file>

<file path=ppt/slides/_rels/slide43.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3.png"/><Relationship Id="rId7" Type="http://schemas.openxmlformats.org/officeDocument/2006/relationships/image" Target="../media/image116.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115.png"/><Relationship Id="rId11" Type="http://schemas.openxmlformats.org/officeDocument/2006/relationships/image" Target="../media/image2.png"/><Relationship Id="rId5" Type="http://schemas.openxmlformats.org/officeDocument/2006/relationships/image" Target="../media/image114.png"/><Relationship Id="rId10" Type="http://schemas.openxmlformats.org/officeDocument/2006/relationships/image" Target="../media/image1.png"/><Relationship Id="rId4" Type="http://schemas.openxmlformats.org/officeDocument/2006/relationships/hyperlink" Target="https://www.lpuonline.com/placement.php" TargetMode="External"/><Relationship Id="rId9" Type="http://schemas.openxmlformats.org/officeDocument/2006/relationships/image" Target="../media/image118.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119.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drive.google.com/file/d/1t2YqnkCm8k4gesCVBotd3fyGALhEcSX9/view?usp=sharing"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8.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6236D28-86AE-9BAF-0824-B6E07E15AC22}"/>
              </a:ext>
            </a:extLst>
          </p:cNvPr>
          <p:cNvGrpSpPr/>
          <p:nvPr/>
        </p:nvGrpSpPr>
        <p:grpSpPr>
          <a:xfrm>
            <a:off x="0" y="0"/>
            <a:ext cx="12192000" cy="933210"/>
            <a:chOff x="0" y="0"/>
            <a:chExt cx="12192000" cy="933210"/>
          </a:xfrm>
        </p:grpSpPr>
        <p:sp>
          <p:nvSpPr>
            <p:cNvPr id="4" name="Rectangle 3">
              <a:extLst>
                <a:ext uri="{FF2B5EF4-FFF2-40B4-BE49-F238E27FC236}">
                  <a16:creationId xmlns:a16="http://schemas.microsoft.com/office/drawing/2014/main" id="{A23F49D2-BB3D-61C7-5237-2DAD59EA4DEC}"/>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8" name="Picture 7">
              <a:extLst>
                <a:ext uri="{FF2B5EF4-FFF2-40B4-BE49-F238E27FC236}">
                  <a16:creationId xmlns:a16="http://schemas.microsoft.com/office/drawing/2014/main" id="{8C2C16C9-BD70-C72A-FDB1-A6CD3AB493AF}"/>
                </a:ext>
              </a:extLst>
            </p:cNvPr>
            <p:cNvPicPr>
              <a:picLocks noChangeAspect="1"/>
            </p:cNvPicPr>
            <p:nvPr/>
          </p:nvPicPr>
          <p:blipFill>
            <a:blip r:embed="rId3"/>
            <a:stretch>
              <a:fillRect/>
            </a:stretch>
          </p:blipFill>
          <p:spPr>
            <a:xfrm>
              <a:off x="366763" y="0"/>
              <a:ext cx="1544709" cy="933210"/>
            </a:xfrm>
            <a:prstGeom prst="rect">
              <a:avLst/>
            </a:prstGeom>
          </p:spPr>
        </p:pic>
        <p:pic>
          <p:nvPicPr>
            <p:cNvPr id="11" name="Picture 10">
              <a:extLst>
                <a:ext uri="{FF2B5EF4-FFF2-40B4-BE49-F238E27FC236}">
                  <a16:creationId xmlns:a16="http://schemas.microsoft.com/office/drawing/2014/main" id="{05102BD0-61BD-102E-E093-03289E10CF20}"/>
                </a:ext>
              </a:extLst>
            </p:cNvPr>
            <p:cNvPicPr>
              <a:picLocks noChangeAspect="1"/>
            </p:cNvPicPr>
            <p:nvPr/>
          </p:nvPicPr>
          <p:blipFill>
            <a:blip r:embed="rId4"/>
            <a:stretch>
              <a:fillRect/>
            </a:stretch>
          </p:blipFill>
          <p:spPr>
            <a:xfrm>
              <a:off x="9755380" y="90145"/>
              <a:ext cx="2069857" cy="752920"/>
            </a:xfrm>
            <a:prstGeom prst="rect">
              <a:avLst/>
            </a:prstGeom>
          </p:spPr>
        </p:pic>
      </p:grpSp>
      <p:grpSp>
        <p:nvGrpSpPr>
          <p:cNvPr id="2" name="Google Shape;55;p1">
            <a:extLst>
              <a:ext uri="{FF2B5EF4-FFF2-40B4-BE49-F238E27FC236}">
                <a16:creationId xmlns:a16="http://schemas.microsoft.com/office/drawing/2014/main" id="{B3E50547-2A88-D352-381A-300E745685E3}"/>
              </a:ext>
            </a:extLst>
          </p:cNvPr>
          <p:cNvGrpSpPr/>
          <p:nvPr/>
        </p:nvGrpSpPr>
        <p:grpSpPr>
          <a:xfrm>
            <a:off x="5292578" y="1308593"/>
            <a:ext cx="6747803" cy="5106275"/>
            <a:chOff x="2570479" y="822959"/>
            <a:chExt cx="6512559" cy="4287520"/>
          </a:xfrm>
        </p:grpSpPr>
        <p:sp>
          <p:nvSpPr>
            <p:cNvPr id="3" name="Google Shape;56;p1">
              <a:extLst>
                <a:ext uri="{FF2B5EF4-FFF2-40B4-BE49-F238E27FC236}">
                  <a16:creationId xmlns:a16="http://schemas.microsoft.com/office/drawing/2014/main" id="{8156D71D-4D23-AF40-7F31-A2ED4B3FCFD1}"/>
                </a:ext>
              </a:extLst>
            </p:cNvPr>
            <p:cNvSpPr/>
            <p:nvPr/>
          </p:nvSpPr>
          <p:spPr>
            <a:xfrm>
              <a:off x="2570479" y="822959"/>
              <a:ext cx="6512559" cy="428752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5" name="Google Shape;57;p1">
              <a:extLst>
                <a:ext uri="{FF2B5EF4-FFF2-40B4-BE49-F238E27FC236}">
                  <a16:creationId xmlns:a16="http://schemas.microsoft.com/office/drawing/2014/main" id="{A9B681B1-5BEC-31E6-B2A6-E68A89D06C54}"/>
                </a:ext>
              </a:extLst>
            </p:cNvPr>
            <p:cNvSpPr/>
            <p:nvPr/>
          </p:nvSpPr>
          <p:spPr>
            <a:xfrm>
              <a:off x="2640838" y="892720"/>
              <a:ext cx="6320282" cy="4096512"/>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7" name="Google Shape;58;p1">
              <a:extLst>
                <a:ext uri="{FF2B5EF4-FFF2-40B4-BE49-F238E27FC236}">
                  <a16:creationId xmlns:a16="http://schemas.microsoft.com/office/drawing/2014/main" id="{354CA76A-0E10-9947-5CB8-AFED76D20626}"/>
                </a:ext>
              </a:extLst>
            </p:cNvPr>
            <p:cNvSpPr/>
            <p:nvPr/>
          </p:nvSpPr>
          <p:spPr>
            <a:xfrm>
              <a:off x="2621788" y="873670"/>
              <a:ext cx="6358890" cy="4135120"/>
            </a:xfrm>
            <a:custGeom>
              <a:avLst/>
              <a:gdLst/>
              <a:ahLst/>
              <a:cxnLst/>
              <a:rect l="l" t="t" r="r" b="b"/>
              <a:pathLst>
                <a:path w="6358890" h="4135120" extrusionOk="0">
                  <a:moveTo>
                    <a:pt x="0" y="4134612"/>
                  </a:moveTo>
                  <a:lnTo>
                    <a:pt x="6358382" y="4134612"/>
                  </a:lnTo>
                  <a:lnTo>
                    <a:pt x="6358382" y="0"/>
                  </a:lnTo>
                  <a:lnTo>
                    <a:pt x="0" y="0"/>
                  </a:lnTo>
                  <a:lnTo>
                    <a:pt x="0" y="4134612"/>
                  </a:lnTo>
                  <a:close/>
                </a:path>
              </a:pathLst>
            </a:custGeom>
            <a:noFill/>
            <a:ln w="381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grpSp>
      <p:sp>
        <p:nvSpPr>
          <p:cNvPr id="9" name="Rectangle 8">
            <a:extLst>
              <a:ext uri="{FF2B5EF4-FFF2-40B4-BE49-F238E27FC236}">
                <a16:creationId xmlns:a16="http://schemas.microsoft.com/office/drawing/2014/main" id="{8EB8DBC2-AE43-01F3-73AA-20E3AA2829F7}"/>
              </a:ext>
            </a:extLst>
          </p:cNvPr>
          <p:cNvSpPr/>
          <p:nvPr/>
        </p:nvSpPr>
        <p:spPr>
          <a:xfrm>
            <a:off x="503024" y="1732284"/>
            <a:ext cx="4565739" cy="3831818"/>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R="0" lvl="0" algn="ctr" rtl="0">
              <a:lnSpc>
                <a:spcPct val="90000"/>
              </a:lnSpc>
              <a:spcBef>
                <a:spcPts val="0"/>
              </a:spcBef>
              <a:spcAft>
                <a:spcPts val="0"/>
              </a:spcAft>
              <a:buClr>
                <a:srgbClr val="000000"/>
              </a:buClr>
              <a:buSzPts val="2300"/>
              <a:buFont typeface="Arial"/>
              <a:buNone/>
            </a:pPr>
            <a:r>
              <a:rPr lang="en-US" sz="5400" b="1" i="0" u="none" strike="noStrike" cap="none" spc="0" dirty="0">
                <a:ln/>
                <a:solidFill>
                  <a:srgbClr val="E67622"/>
                </a:solidFill>
                <a:effectLst/>
                <a:latin typeface="Cambria" panose="02040503050406030204" pitchFamily="18" charset="0"/>
                <a:ea typeface="Cambria" panose="02040503050406030204" pitchFamily="18" charset="0"/>
                <a:cs typeface="Cambria"/>
                <a:sym typeface="Cambria"/>
              </a:rPr>
              <a:t>WELCOME  </a:t>
            </a:r>
          </a:p>
          <a:p>
            <a:pPr marR="0" lvl="0" algn="ctr" rtl="0">
              <a:lnSpc>
                <a:spcPct val="90000"/>
              </a:lnSpc>
              <a:spcBef>
                <a:spcPts val="0"/>
              </a:spcBef>
              <a:spcAft>
                <a:spcPts val="0"/>
              </a:spcAft>
              <a:buClr>
                <a:srgbClr val="000000"/>
              </a:buClr>
              <a:buSzPts val="2300"/>
              <a:buFont typeface="Arial"/>
              <a:buNone/>
            </a:pPr>
            <a:r>
              <a:rPr lang="en-US" sz="5400" b="1" i="0" u="none" strike="noStrike" cap="none" spc="0" dirty="0">
                <a:ln/>
                <a:solidFill>
                  <a:srgbClr val="E67622"/>
                </a:solidFill>
                <a:effectLst/>
                <a:latin typeface="Cambria" panose="02040503050406030204" pitchFamily="18" charset="0"/>
                <a:ea typeface="Cambria" panose="02040503050406030204" pitchFamily="18" charset="0"/>
                <a:cs typeface="Cambria"/>
                <a:sym typeface="Cambria"/>
              </a:rPr>
              <a:t>TO </a:t>
            </a:r>
          </a:p>
          <a:p>
            <a:pPr marR="0" lvl="0" algn="ctr" rtl="0">
              <a:lnSpc>
                <a:spcPct val="90000"/>
              </a:lnSpc>
              <a:spcBef>
                <a:spcPts val="0"/>
              </a:spcBef>
              <a:spcAft>
                <a:spcPts val="0"/>
              </a:spcAft>
              <a:buClr>
                <a:srgbClr val="000000"/>
              </a:buClr>
              <a:buSzPts val="2300"/>
              <a:buFont typeface="Arial"/>
              <a:buNone/>
            </a:pPr>
            <a:r>
              <a:rPr lang="en-US" sz="5400" b="1" i="0" u="none" strike="noStrike" cap="none" spc="0" dirty="0">
                <a:ln/>
                <a:solidFill>
                  <a:srgbClr val="E67622"/>
                </a:solidFill>
                <a:effectLst/>
                <a:latin typeface="Cambria" panose="02040503050406030204" pitchFamily="18" charset="0"/>
                <a:ea typeface="Cambria" panose="02040503050406030204" pitchFamily="18" charset="0"/>
                <a:cs typeface="Cambria"/>
                <a:sym typeface="Cambria"/>
              </a:rPr>
              <a:t>LPU ONLINE FRESHMEN  INDUCTION</a:t>
            </a:r>
            <a:endParaRPr lang="en-IN" sz="5400" b="1" cap="none" spc="0" dirty="0">
              <a:ln/>
              <a:solidFill>
                <a:srgbClr val="E67622"/>
              </a:solidFill>
              <a:effectLst/>
            </a:endParaRPr>
          </a:p>
        </p:txBody>
      </p:sp>
    </p:spTree>
    <p:extLst>
      <p:ext uri="{BB962C8B-B14F-4D97-AF65-F5344CB8AC3E}">
        <p14:creationId xmlns:p14="http://schemas.microsoft.com/office/powerpoint/2010/main" val="2089004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40;p20">
            <a:extLst>
              <a:ext uri="{FF2B5EF4-FFF2-40B4-BE49-F238E27FC236}">
                <a16:creationId xmlns:a16="http://schemas.microsoft.com/office/drawing/2014/main" id="{000C19C2-0C6C-F44F-1527-2FAFA9D5FC2C}"/>
              </a:ext>
            </a:extLst>
          </p:cNvPr>
          <p:cNvGrpSpPr/>
          <p:nvPr/>
        </p:nvGrpSpPr>
        <p:grpSpPr>
          <a:xfrm>
            <a:off x="428578" y="994168"/>
            <a:ext cx="11334843" cy="5702353"/>
            <a:chOff x="204014" y="578872"/>
            <a:chExt cx="8688466" cy="4438226"/>
          </a:xfrm>
        </p:grpSpPr>
        <p:pic>
          <p:nvPicPr>
            <p:cNvPr id="3" name="Google Shape;241;p20">
              <a:extLst>
                <a:ext uri="{FF2B5EF4-FFF2-40B4-BE49-F238E27FC236}">
                  <a16:creationId xmlns:a16="http://schemas.microsoft.com/office/drawing/2014/main" id="{125ED252-BAB9-8C96-B95C-6EFB2A8C6227}"/>
                </a:ext>
              </a:extLst>
            </p:cNvPr>
            <p:cNvPicPr preferRelativeResize="0"/>
            <p:nvPr/>
          </p:nvPicPr>
          <p:blipFill rotWithShape="1">
            <a:blip r:embed="rId2">
              <a:alphaModFix/>
            </a:blip>
            <a:srcRect t="26198"/>
            <a:stretch/>
          </p:blipFill>
          <p:spPr>
            <a:xfrm>
              <a:off x="2727234" y="578872"/>
              <a:ext cx="3380928" cy="2081538"/>
            </a:xfrm>
            <a:prstGeom prst="rect">
              <a:avLst/>
            </a:prstGeom>
            <a:noFill/>
            <a:ln>
              <a:noFill/>
            </a:ln>
          </p:spPr>
        </p:pic>
        <p:pic>
          <p:nvPicPr>
            <p:cNvPr id="4" name="Google Shape;242;p20">
              <a:extLst>
                <a:ext uri="{FF2B5EF4-FFF2-40B4-BE49-F238E27FC236}">
                  <a16:creationId xmlns:a16="http://schemas.microsoft.com/office/drawing/2014/main" id="{B233D1B6-59AA-0501-3B76-BFB4BB2C291D}"/>
                </a:ext>
              </a:extLst>
            </p:cNvPr>
            <p:cNvPicPr preferRelativeResize="0"/>
            <p:nvPr/>
          </p:nvPicPr>
          <p:blipFill rotWithShape="1">
            <a:blip r:embed="rId3">
              <a:alphaModFix/>
            </a:blip>
            <a:srcRect b="15557"/>
            <a:stretch/>
          </p:blipFill>
          <p:spPr>
            <a:xfrm>
              <a:off x="204014" y="1491630"/>
              <a:ext cx="2366379" cy="2664296"/>
            </a:xfrm>
            <a:prstGeom prst="rect">
              <a:avLst/>
            </a:prstGeom>
            <a:noFill/>
            <a:ln>
              <a:noFill/>
            </a:ln>
          </p:spPr>
        </p:pic>
        <p:pic>
          <p:nvPicPr>
            <p:cNvPr id="5" name="Google Shape;243;p20">
              <a:extLst>
                <a:ext uri="{FF2B5EF4-FFF2-40B4-BE49-F238E27FC236}">
                  <a16:creationId xmlns:a16="http://schemas.microsoft.com/office/drawing/2014/main" id="{F962B923-455B-1615-082E-6F145453071D}"/>
                </a:ext>
              </a:extLst>
            </p:cNvPr>
            <p:cNvPicPr preferRelativeResize="0"/>
            <p:nvPr/>
          </p:nvPicPr>
          <p:blipFill rotWithShape="1">
            <a:blip r:embed="rId4">
              <a:alphaModFix/>
            </a:blip>
            <a:srcRect l="1431" t="37326"/>
            <a:stretch/>
          </p:blipFill>
          <p:spPr>
            <a:xfrm>
              <a:off x="2721005" y="2787774"/>
              <a:ext cx="3380928" cy="2229324"/>
            </a:xfrm>
            <a:prstGeom prst="rect">
              <a:avLst/>
            </a:prstGeom>
            <a:noFill/>
            <a:ln>
              <a:noFill/>
            </a:ln>
          </p:spPr>
        </p:pic>
        <p:pic>
          <p:nvPicPr>
            <p:cNvPr id="6" name="Google Shape;244;p20">
              <a:extLst>
                <a:ext uri="{FF2B5EF4-FFF2-40B4-BE49-F238E27FC236}">
                  <a16:creationId xmlns:a16="http://schemas.microsoft.com/office/drawing/2014/main" id="{67B719AA-F973-C9B6-7954-855A51CCDD0F}"/>
                </a:ext>
              </a:extLst>
            </p:cNvPr>
            <p:cNvPicPr preferRelativeResize="0"/>
            <p:nvPr/>
          </p:nvPicPr>
          <p:blipFill rotWithShape="1">
            <a:blip r:embed="rId5">
              <a:alphaModFix/>
            </a:blip>
            <a:srcRect/>
            <a:stretch/>
          </p:blipFill>
          <p:spPr>
            <a:xfrm>
              <a:off x="6205359" y="1288687"/>
              <a:ext cx="2687121" cy="3299188"/>
            </a:xfrm>
            <a:prstGeom prst="rect">
              <a:avLst/>
            </a:prstGeom>
            <a:noFill/>
            <a:ln>
              <a:noFill/>
            </a:ln>
          </p:spPr>
        </p:pic>
      </p:grpSp>
      <p:grpSp>
        <p:nvGrpSpPr>
          <p:cNvPr id="7" name="Group 6">
            <a:extLst>
              <a:ext uri="{FF2B5EF4-FFF2-40B4-BE49-F238E27FC236}">
                <a16:creationId xmlns:a16="http://schemas.microsoft.com/office/drawing/2014/main" id="{FFBD59FD-3B33-6164-DBAB-1A7759F783C5}"/>
              </a:ext>
            </a:extLst>
          </p:cNvPr>
          <p:cNvGrpSpPr/>
          <p:nvPr/>
        </p:nvGrpSpPr>
        <p:grpSpPr>
          <a:xfrm>
            <a:off x="0" y="0"/>
            <a:ext cx="12192000" cy="933210"/>
            <a:chOff x="0" y="0"/>
            <a:chExt cx="12192000" cy="933210"/>
          </a:xfrm>
        </p:grpSpPr>
        <p:sp>
          <p:nvSpPr>
            <p:cNvPr id="8" name="Rectangle 7">
              <a:extLst>
                <a:ext uri="{FF2B5EF4-FFF2-40B4-BE49-F238E27FC236}">
                  <a16:creationId xmlns:a16="http://schemas.microsoft.com/office/drawing/2014/main" id="{EDB32A22-5BEA-7BCA-1595-145FF62C64FA}"/>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1" name="Picture 10">
              <a:extLst>
                <a:ext uri="{FF2B5EF4-FFF2-40B4-BE49-F238E27FC236}">
                  <a16:creationId xmlns:a16="http://schemas.microsoft.com/office/drawing/2014/main" id="{F7D56084-65CD-6C51-9BD3-D78D75D4551B}"/>
                </a:ext>
              </a:extLst>
            </p:cNvPr>
            <p:cNvPicPr>
              <a:picLocks noChangeAspect="1"/>
            </p:cNvPicPr>
            <p:nvPr/>
          </p:nvPicPr>
          <p:blipFill>
            <a:blip r:embed="rId6"/>
            <a:stretch>
              <a:fillRect/>
            </a:stretch>
          </p:blipFill>
          <p:spPr>
            <a:xfrm>
              <a:off x="366763" y="0"/>
              <a:ext cx="1544709" cy="933210"/>
            </a:xfrm>
            <a:prstGeom prst="rect">
              <a:avLst/>
            </a:prstGeom>
          </p:spPr>
        </p:pic>
        <p:pic>
          <p:nvPicPr>
            <p:cNvPr id="15" name="Picture 14">
              <a:extLst>
                <a:ext uri="{FF2B5EF4-FFF2-40B4-BE49-F238E27FC236}">
                  <a16:creationId xmlns:a16="http://schemas.microsoft.com/office/drawing/2014/main" id="{12871E76-CDED-0683-F414-5B9C55125BD3}"/>
                </a:ext>
              </a:extLst>
            </p:cNvPr>
            <p:cNvPicPr>
              <a:picLocks noChangeAspect="1"/>
            </p:cNvPicPr>
            <p:nvPr/>
          </p:nvPicPr>
          <p:blipFill>
            <a:blip r:embed="rId7"/>
            <a:stretch>
              <a:fillRect/>
            </a:stretch>
          </p:blipFill>
          <p:spPr>
            <a:xfrm>
              <a:off x="9755380" y="90145"/>
              <a:ext cx="2069857" cy="752920"/>
            </a:xfrm>
            <a:prstGeom prst="rect">
              <a:avLst/>
            </a:prstGeom>
          </p:spPr>
        </p:pic>
      </p:grpSp>
    </p:spTree>
    <p:extLst>
      <p:ext uri="{BB962C8B-B14F-4D97-AF65-F5344CB8AC3E}">
        <p14:creationId xmlns:p14="http://schemas.microsoft.com/office/powerpoint/2010/main" val="3580515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268;p23">
            <a:extLst>
              <a:ext uri="{FF2B5EF4-FFF2-40B4-BE49-F238E27FC236}">
                <a16:creationId xmlns:a16="http://schemas.microsoft.com/office/drawing/2014/main" id="{FC5179C2-07C6-F22A-8FD2-C3DF2C19D1B6}"/>
              </a:ext>
            </a:extLst>
          </p:cNvPr>
          <p:cNvSpPr/>
          <p:nvPr/>
        </p:nvSpPr>
        <p:spPr>
          <a:xfrm>
            <a:off x="224996" y="1054137"/>
            <a:ext cx="5613095" cy="3517863"/>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15" name="Google Shape;269;p23">
            <a:extLst>
              <a:ext uri="{FF2B5EF4-FFF2-40B4-BE49-F238E27FC236}">
                <a16:creationId xmlns:a16="http://schemas.microsoft.com/office/drawing/2014/main" id="{119BCE9E-0BCD-902E-9CE5-83EF96E72898}"/>
              </a:ext>
            </a:extLst>
          </p:cNvPr>
          <p:cNvSpPr/>
          <p:nvPr/>
        </p:nvSpPr>
        <p:spPr>
          <a:xfrm>
            <a:off x="6353908" y="3217248"/>
            <a:ext cx="5613095" cy="33144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16" name="Google Shape;270;p23">
            <a:extLst>
              <a:ext uri="{FF2B5EF4-FFF2-40B4-BE49-F238E27FC236}">
                <a16:creationId xmlns:a16="http://schemas.microsoft.com/office/drawing/2014/main" id="{FA7424BC-22E1-387A-13AF-615FC506CDC1}"/>
              </a:ext>
            </a:extLst>
          </p:cNvPr>
          <p:cNvSpPr txBox="1">
            <a:spLocks/>
          </p:cNvSpPr>
          <p:nvPr/>
        </p:nvSpPr>
        <p:spPr>
          <a:xfrm>
            <a:off x="6353908" y="1449113"/>
            <a:ext cx="5392615" cy="1253741"/>
          </a:xfrm>
          <a:prstGeom prst="rect">
            <a:avLst/>
          </a:prstGeom>
          <a:noFill/>
          <a:ln>
            <a:noFill/>
          </a:ln>
        </p:spPr>
        <p:txBody>
          <a:bodyPr spcFirstLastPara="1" vert="horz" wrap="square" lIns="0" tIns="12700" rIns="0" bIns="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R="5080" indent="12700" algn="just">
              <a:lnSpc>
                <a:spcPct val="111800"/>
              </a:lnSpc>
              <a:spcBef>
                <a:spcPts val="0"/>
              </a:spcBef>
              <a:buSzPts val="1400"/>
            </a:pPr>
            <a:r>
              <a:rPr lang="en-GB" sz="2400" b="1" dirty="0">
                <a:solidFill>
                  <a:srgbClr val="E67622"/>
                </a:solidFill>
                <a:latin typeface="Cambria"/>
                <a:ea typeface="Cambria"/>
                <a:cs typeface="Cambria"/>
                <a:sym typeface="Cambria"/>
              </a:rPr>
              <a:t>Largest Single Campus University in India with more than 90,000 Regular, Distance and Online students…</a:t>
            </a:r>
            <a:endParaRPr lang="en-GB" sz="7200" b="1" dirty="0">
              <a:solidFill>
                <a:srgbClr val="E67622"/>
              </a:solidFill>
            </a:endParaRPr>
          </a:p>
        </p:txBody>
      </p:sp>
      <p:sp>
        <p:nvSpPr>
          <p:cNvPr id="17" name="Google Shape;271;p23">
            <a:extLst>
              <a:ext uri="{FF2B5EF4-FFF2-40B4-BE49-F238E27FC236}">
                <a16:creationId xmlns:a16="http://schemas.microsoft.com/office/drawing/2014/main" id="{0B785FEB-E68D-7793-8102-9D09C3B89CAD}"/>
              </a:ext>
            </a:extLst>
          </p:cNvPr>
          <p:cNvSpPr txBox="1"/>
          <p:nvPr/>
        </p:nvSpPr>
        <p:spPr>
          <a:xfrm>
            <a:off x="568731" y="5416901"/>
            <a:ext cx="4925623" cy="380868"/>
          </a:xfrm>
          <a:prstGeom prst="rect">
            <a:avLst/>
          </a:prstGeom>
          <a:noFill/>
          <a:ln>
            <a:noFill/>
          </a:ln>
        </p:spPr>
        <p:txBody>
          <a:bodyPr spcFirstLastPara="1" wrap="square" lIns="0" tIns="11425" rIns="0" bIns="0" anchor="t" anchorCtr="0">
            <a:spAutoFit/>
          </a:bodyPr>
          <a:lstStyle/>
          <a:p>
            <a:pPr marL="12700" marR="0" lvl="0" indent="0" algn="l" rtl="0">
              <a:lnSpc>
                <a:spcPct val="100000"/>
              </a:lnSpc>
              <a:spcBef>
                <a:spcPts val="0"/>
              </a:spcBef>
              <a:spcAft>
                <a:spcPts val="0"/>
              </a:spcAft>
              <a:buClr>
                <a:srgbClr val="000000"/>
              </a:buClr>
              <a:buSzPts val="1850"/>
              <a:buFont typeface="Arial"/>
              <a:buNone/>
            </a:pPr>
            <a:r>
              <a:rPr lang="en-US" sz="2400" b="1" i="0" u="none" strike="noStrike" cap="none" dirty="0">
                <a:solidFill>
                  <a:srgbClr val="E67622"/>
                </a:solidFill>
                <a:latin typeface="Cambria"/>
                <a:ea typeface="Cambria"/>
                <a:cs typeface="Cambria"/>
                <a:sym typeface="Cambria"/>
              </a:rPr>
              <a:t>… from all States and 50+ countries</a:t>
            </a:r>
            <a:endParaRPr sz="2400" b="0" i="0" u="none" strike="noStrike" cap="none" dirty="0">
              <a:solidFill>
                <a:srgbClr val="E67622"/>
              </a:solidFill>
              <a:latin typeface="Cambria"/>
              <a:ea typeface="Cambria"/>
              <a:cs typeface="Cambria"/>
              <a:sym typeface="Cambria"/>
            </a:endParaRPr>
          </a:p>
        </p:txBody>
      </p:sp>
      <p:grpSp>
        <p:nvGrpSpPr>
          <p:cNvPr id="2" name="Group 1">
            <a:extLst>
              <a:ext uri="{FF2B5EF4-FFF2-40B4-BE49-F238E27FC236}">
                <a16:creationId xmlns:a16="http://schemas.microsoft.com/office/drawing/2014/main" id="{B16547A4-45ED-C259-D6C9-3813DAD77667}"/>
              </a:ext>
            </a:extLst>
          </p:cNvPr>
          <p:cNvGrpSpPr/>
          <p:nvPr/>
        </p:nvGrpSpPr>
        <p:grpSpPr>
          <a:xfrm>
            <a:off x="0" y="0"/>
            <a:ext cx="12192000" cy="933210"/>
            <a:chOff x="0" y="0"/>
            <a:chExt cx="12192000" cy="933210"/>
          </a:xfrm>
        </p:grpSpPr>
        <p:sp>
          <p:nvSpPr>
            <p:cNvPr id="3" name="Rectangle 2">
              <a:extLst>
                <a:ext uri="{FF2B5EF4-FFF2-40B4-BE49-F238E27FC236}">
                  <a16:creationId xmlns:a16="http://schemas.microsoft.com/office/drawing/2014/main" id="{DD2B2A45-2C4F-113C-9330-A1576AE10982}"/>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4" name="Picture 3">
              <a:extLst>
                <a:ext uri="{FF2B5EF4-FFF2-40B4-BE49-F238E27FC236}">
                  <a16:creationId xmlns:a16="http://schemas.microsoft.com/office/drawing/2014/main" id="{C6526C0F-CE07-3256-FF49-37AF036C0752}"/>
                </a:ext>
              </a:extLst>
            </p:cNvPr>
            <p:cNvPicPr>
              <a:picLocks noChangeAspect="1"/>
            </p:cNvPicPr>
            <p:nvPr/>
          </p:nvPicPr>
          <p:blipFill>
            <a:blip r:embed="rId4"/>
            <a:stretch>
              <a:fillRect/>
            </a:stretch>
          </p:blipFill>
          <p:spPr>
            <a:xfrm>
              <a:off x="366763" y="0"/>
              <a:ext cx="1544709" cy="933210"/>
            </a:xfrm>
            <a:prstGeom prst="rect">
              <a:avLst/>
            </a:prstGeom>
          </p:spPr>
        </p:pic>
        <p:pic>
          <p:nvPicPr>
            <p:cNvPr id="5" name="Picture 4">
              <a:extLst>
                <a:ext uri="{FF2B5EF4-FFF2-40B4-BE49-F238E27FC236}">
                  <a16:creationId xmlns:a16="http://schemas.microsoft.com/office/drawing/2014/main" id="{65A8EA58-460F-7655-296F-7B5F4C65606C}"/>
                </a:ext>
              </a:extLst>
            </p:cNvPr>
            <p:cNvPicPr>
              <a:picLocks noChangeAspect="1"/>
            </p:cNvPicPr>
            <p:nvPr/>
          </p:nvPicPr>
          <p:blipFill>
            <a:blip r:embed="rId5"/>
            <a:stretch>
              <a:fillRect/>
            </a:stretch>
          </p:blipFill>
          <p:spPr>
            <a:xfrm>
              <a:off x="9755380" y="90145"/>
              <a:ext cx="2069857" cy="752920"/>
            </a:xfrm>
            <a:prstGeom prst="rect">
              <a:avLst/>
            </a:prstGeom>
          </p:spPr>
        </p:pic>
      </p:grpSp>
    </p:spTree>
    <p:extLst>
      <p:ext uri="{BB962C8B-B14F-4D97-AF65-F5344CB8AC3E}">
        <p14:creationId xmlns:p14="http://schemas.microsoft.com/office/powerpoint/2010/main" val="2159070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6;p24">
            <a:extLst>
              <a:ext uri="{FF2B5EF4-FFF2-40B4-BE49-F238E27FC236}">
                <a16:creationId xmlns:a16="http://schemas.microsoft.com/office/drawing/2014/main" id="{DB47C95E-60FF-1E21-E0BB-D31929B61501}"/>
              </a:ext>
            </a:extLst>
          </p:cNvPr>
          <p:cNvSpPr txBox="1">
            <a:spLocks/>
          </p:cNvSpPr>
          <p:nvPr/>
        </p:nvSpPr>
        <p:spPr>
          <a:xfrm>
            <a:off x="3852321" y="1173588"/>
            <a:ext cx="3448812" cy="623884"/>
          </a:xfrm>
          <a:prstGeom prst="rect">
            <a:avLst/>
          </a:prstGeom>
          <a:noFill/>
          <a:ln>
            <a:noFill/>
          </a:ln>
        </p:spPr>
        <p:txBody>
          <a:bodyPr spcFirstLastPara="1" vert="horz" wrap="square" lIns="0" tIns="8250" rIns="0" bIns="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41985" algn="l">
              <a:lnSpc>
                <a:spcPct val="100000"/>
              </a:lnSpc>
              <a:spcBef>
                <a:spcPts val="0"/>
              </a:spcBef>
              <a:buSzPts val="1400"/>
            </a:pPr>
            <a:r>
              <a:rPr lang="en-US" sz="4000" b="1" dirty="0">
                <a:solidFill>
                  <a:srgbClr val="E67622"/>
                </a:solidFill>
                <a:latin typeface="Cambria" panose="02040503050406030204" pitchFamily="18" charset="0"/>
                <a:ea typeface="Cambria" panose="02040503050406030204" pitchFamily="18" charset="0"/>
                <a:cs typeface="Arial"/>
                <a:sym typeface="Arial"/>
              </a:rPr>
              <a:t>Our Faculty</a:t>
            </a:r>
          </a:p>
        </p:txBody>
      </p:sp>
      <p:grpSp>
        <p:nvGrpSpPr>
          <p:cNvPr id="3" name="Google Shape;277;p24">
            <a:extLst>
              <a:ext uri="{FF2B5EF4-FFF2-40B4-BE49-F238E27FC236}">
                <a16:creationId xmlns:a16="http://schemas.microsoft.com/office/drawing/2014/main" id="{65913B85-DEA3-9761-7DE3-775FBF5C31A7}"/>
              </a:ext>
            </a:extLst>
          </p:cNvPr>
          <p:cNvGrpSpPr/>
          <p:nvPr/>
        </p:nvGrpSpPr>
        <p:grpSpPr>
          <a:xfrm>
            <a:off x="587179" y="2399490"/>
            <a:ext cx="4885153" cy="2819623"/>
            <a:chOff x="0" y="34267"/>
            <a:chExt cx="4260578" cy="1840321"/>
          </a:xfrm>
          <a:solidFill>
            <a:srgbClr val="E67622"/>
          </a:solidFill>
        </p:grpSpPr>
        <p:sp>
          <p:nvSpPr>
            <p:cNvPr id="4" name="Google Shape;278;p24">
              <a:extLst>
                <a:ext uri="{FF2B5EF4-FFF2-40B4-BE49-F238E27FC236}">
                  <a16:creationId xmlns:a16="http://schemas.microsoft.com/office/drawing/2014/main" id="{8150A712-3C08-9B50-FFB7-876E668A4A97}"/>
                </a:ext>
              </a:extLst>
            </p:cNvPr>
            <p:cNvSpPr/>
            <p:nvPr/>
          </p:nvSpPr>
          <p:spPr>
            <a:xfrm>
              <a:off x="0" y="34267"/>
              <a:ext cx="4260578" cy="421200"/>
            </a:xfrm>
            <a:prstGeom prst="roundRect">
              <a:avLst>
                <a:gd name="adj" fmla="val 16667"/>
              </a:avLst>
            </a:prstGeom>
            <a:gr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dirty="0">
                <a:solidFill>
                  <a:srgbClr val="000000"/>
                </a:solidFill>
                <a:latin typeface="Cambria" panose="02040503050406030204" pitchFamily="18" charset="0"/>
                <a:ea typeface="Cambria" panose="02040503050406030204" pitchFamily="18" charset="0"/>
                <a:cs typeface="Arial"/>
                <a:sym typeface="Arial"/>
              </a:endParaRPr>
            </a:p>
          </p:txBody>
        </p:sp>
        <p:sp>
          <p:nvSpPr>
            <p:cNvPr id="5" name="Google Shape;279;p24">
              <a:extLst>
                <a:ext uri="{FF2B5EF4-FFF2-40B4-BE49-F238E27FC236}">
                  <a16:creationId xmlns:a16="http://schemas.microsoft.com/office/drawing/2014/main" id="{48DA8B89-FCCF-27D0-D806-920ECA17FB99}"/>
                </a:ext>
              </a:extLst>
            </p:cNvPr>
            <p:cNvSpPr txBox="1"/>
            <p:nvPr/>
          </p:nvSpPr>
          <p:spPr>
            <a:xfrm>
              <a:off x="20561" y="54828"/>
              <a:ext cx="4219456" cy="380078"/>
            </a:xfrm>
            <a:prstGeom prst="rect">
              <a:avLst/>
            </a:prstGeom>
            <a:grp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rgbClr val="000000"/>
                </a:buClr>
                <a:buSzPts val="1800"/>
                <a:buFont typeface="Arial"/>
                <a:buNone/>
              </a:pPr>
              <a:r>
                <a:rPr lang="en-US" sz="2200" b="1" i="0" u="none" strike="noStrike" cap="none" dirty="0">
                  <a:solidFill>
                    <a:schemeClr val="lt1"/>
                  </a:solidFill>
                  <a:latin typeface="Cambria" panose="02040503050406030204" pitchFamily="18" charset="0"/>
                  <a:ea typeface="Cambria" panose="02040503050406030204" pitchFamily="18" charset="0"/>
                  <a:cs typeface="Cambria"/>
                  <a:sym typeface="Cambria"/>
                </a:rPr>
                <a:t>4000 plus faculty members</a:t>
              </a:r>
              <a:endParaRPr sz="2200" b="0" i="0" u="none" strike="noStrike" cap="none" dirty="0">
                <a:solidFill>
                  <a:schemeClr val="lt1"/>
                </a:solidFill>
                <a:latin typeface="Cambria" panose="02040503050406030204" pitchFamily="18" charset="0"/>
                <a:ea typeface="Cambria" panose="02040503050406030204" pitchFamily="18" charset="0"/>
                <a:cs typeface="Cambria"/>
                <a:sym typeface="Cambria"/>
              </a:endParaRPr>
            </a:p>
          </p:txBody>
        </p:sp>
        <p:sp>
          <p:nvSpPr>
            <p:cNvPr id="6" name="Google Shape;280;p24">
              <a:extLst>
                <a:ext uri="{FF2B5EF4-FFF2-40B4-BE49-F238E27FC236}">
                  <a16:creationId xmlns:a16="http://schemas.microsoft.com/office/drawing/2014/main" id="{652AEBA6-0692-6AE0-9BB4-425619DC54A1}"/>
                </a:ext>
              </a:extLst>
            </p:cNvPr>
            <p:cNvSpPr/>
            <p:nvPr/>
          </p:nvSpPr>
          <p:spPr>
            <a:xfrm>
              <a:off x="0" y="507308"/>
              <a:ext cx="4260578" cy="421200"/>
            </a:xfrm>
            <a:prstGeom prst="roundRect">
              <a:avLst>
                <a:gd name="adj" fmla="val 16667"/>
              </a:avLst>
            </a:prstGeom>
            <a:gr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dirty="0">
                <a:solidFill>
                  <a:srgbClr val="000000"/>
                </a:solidFill>
                <a:latin typeface="Cambria" panose="02040503050406030204" pitchFamily="18" charset="0"/>
                <a:ea typeface="Cambria" panose="02040503050406030204" pitchFamily="18" charset="0"/>
                <a:cs typeface="Arial"/>
                <a:sym typeface="Arial"/>
              </a:endParaRPr>
            </a:p>
          </p:txBody>
        </p:sp>
        <p:sp>
          <p:nvSpPr>
            <p:cNvPr id="7" name="Google Shape;281;p24">
              <a:extLst>
                <a:ext uri="{FF2B5EF4-FFF2-40B4-BE49-F238E27FC236}">
                  <a16:creationId xmlns:a16="http://schemas.microsoft.com/office/drawing/2014/main" id="{1B1E9B98-4688-B97F-0893-D9E4183F435B}"/>
                </a:ext>
              </a:extLst>
            </p:cNvPr>
            <p:cNvSpPr txBox="1"/>
            <p:nvPr/>
          </p:nvSpPr>
          <p:spPr>
            <a:xfrm>
              <a:off x="20561" y="527869"/>
              <a:ext cx="4219456" cy="380078"/>
            </a:xfrm>
            <a:prstGeom prst="rect">
              <a:avLst/>
            </a:prstGeom>
            <a:grp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rgbClr val="000000"/>
                </a:buClr>
                <a:buSzPts val="1800"/>
                <a:buFont typeface="Arial"/>
                <a:buNone/>
              </a:pPr>
              <a:r>
                <a:rPr lang="en-US" sz="2200" b="1" i="0" u="none" strike="noStrike" cap="none" dirty="0">
                  <a:solidFill>
                    <a:schemeClr val="lt1"/>
                  </a:solidFill>
                  <a:latin typeface="Cambria" panose="02040503050406030204" pitchFamily="18" charset="0"/>
                  <a:ea typeface="Cambria" panose="02040503050406030204" pitchFamily="18" charset="0"/>
                  <a:cs typeface="Cambria"/>
                  <a:sym typeface="Cambria"/>
                </a:rPr>
                <a:t>Most of them are PhD holders</a:t>
              </a:r>
              <a:endParaRPr sz="2200" b="0" i="0" u="none" strike="noStrike" cap="none" dirty="0">
                <a:solidFill>
                  <a:schemeClr val="lt1"/>
                </a:solidFill>
                <a:latin typeface="Cambria" panose="02040503050406030204" pitchFamily="18" charset="0"/>
                <a:ea typeface="Cambria" panose="02040503050406030204" pitchFamily="18" charset="0"/>
                <a:cs typeface="Cambria"/>
                <a:sym typeface="Cambria"/>
              </a:endParaRPr>
            </a:p>
          </p:txBody>
        </p:sp>
        <p:sp>
          <p:nvSpPr>
            <p:cNvPr id="8" name="Google Shape;282;p24">
              <a:extLst>
                <a:ext uri="{FF2B5EF4-FFF2-40B4-BE49-F238E27FC236}">
                  <a16:creationId xmlns:a16="http://schemas.microsoft.com/office/drawing/2014/main" id="{E6433E0B-7AB7-8043-946C-6A6876E6A06A}"/>
                </a:ext>
              </a:extLst>
            </p:cNvPr>
            <p:cNvSpPr/>
            <p:nvPr/>
          </p:nvSpPr>
          <p:spPr>
            <a:xfrm>
              <a:off x="0" y="980348"/>
              <a:ext cx="4260578" cy="421200"/>
            </a:xfrm>
            <a:prstGeom prst="roundRect">
              <a:avLst>
                <a:gd name="adj" fmla="val 16667"/>
              </a:avLst>
            </a:prstGeom>
            <a:gr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dirty="0">
                <a:solidFill>
                  <a:srgbClr val="000000"/>
                </a:solidFill>
                <a:latin typeface="Cambria" panose="02040503050406030204" pitchFamily="18" charset="0"/>
                <a:ea typeface="Cambria" panose="02040503050406030204" pitchFamily="18" charset="0"/>
                <a:cs typeface="Arial"/>
                <a:sym typeface="Arial"/>
              </a:endParaRPr>
            </a:p>
          </p:txBody>
        </p:sp>
        <p:sp>
          <p:nvSpPr>
            <p:cNvPr id="11" name="Google Shape;283;p24">
              <a:extLst>
                <a:ext uri="{FF2B5EF4-FFF2-40B4-BE49-F238E27FC236}">
                  <a16:creationId xmlns:a16="http://schemas.microsoft.com/office/drawing/2014/main" id="{4F9CA090-493A-D85D-2508-E19F1537D6A5}"/>
                </a:ext>
              </a:extLst>
            </p:cNvPr>
            <p:cNvSpPr txBox="1"/>
            <p:nvPr/>
          </p:nvSpPr>
          <p:spPr>
            <a:xfrm>
              <a:off x="20561" y="1000909"/>
              <a:ext cx="4219456" cy="380078"/>
            </a:xfrm>
            <a:prstGeom prst="rect">
              <a:avLst/>
            </a:prstGeom>
            <a:grp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rgbClr val="000000"/>
                </a:buClr>
                <a:buSzPts val="1800"/>
                <a:buFont typeface="Arial"/>
                <a:buNone/>
              </a:pPr>
              <a:r>
                <a:rPr lang="en-US" sz="2200" b="1" i="0" u="none" strike="noStrike" cap="none" dirty="0">
                  <a:solidFill>
                    <a:schemeClr val="lt1"/>
                  </a:solidFill>
                  <a:latin typeface="Cambria" panose="02040503050406030204" pitchFamily="18" charset="0"/>
                  <a:ea typeface="Cambria" panose="02040503050406030204" pitchFamily="18" charset="0"/>
                  <a:cs typeface="Cambria"/>
                  <a:sym typeface="Cambria"/>
                </a:rPr>
                <a:t>Rich in experience</a:t>
              </a:r>
              <a:endParaRPr sz="2200" b="0" i="0" u="none" strike="noStrike" cap="none" dirty="0">
                <a:solidFill>
                  <a:schemeClr val="lt1"/>
                </a:solidFill>
                <a:latin typeface="Cambria" panose="02040503050406030204" pitchFamily="18" charset="0"/>
                <a:ea typeface="Cambria" panose="02040503050406030204" pitchFamily="18" charset="0"/>
                <a:cs typeface="Cambria"/>
                <a:sym typeface="Cambria"/>
              </a:endParaRPr>
            </a:p>
          </p:txBody>
        </p:sp>
        <p:sp>
          <p:nvSpPr>
            <p:cNvPr id="15" name="Google Shape;284;p24">
              <a:extLst>
                <a:ext uri="{FF2B5EF4-FFF2-40B4-BE49-F238E27FC236}">
                  <a16:creationId xmlns:a16="http://schemas.microsoft.com/office/drawing/2014/main" id="{9EBE284A-DE13-F0C6-EB0F-A72993A73301}"/>
                </a:ext>
              </a:extLst>
            </p:cNvPr>
            <p:cNvSpPr/>
            <p:nvPr/>
          </p:nvSpPr>
          <p:spPr>
            <a:xfrm>
              <a:off x="0" y="1453388"/>
              <a:ext cx="4260578" cy="421200"/>
            </a:xfrm>
            <a:prstGeom prst="roundRect">
              <a:avLst>
                <a:gd name="adj" fmla="val 16667"/>
              </a:avLst>
            </a:prstGeom>
            <a:gr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dirty="0">
                <a:solidFill>
                  <a:srgbClr val="000000"/>
                </a:solidFill>
                <a:latin typeface="Cambria" panose="02040503050406030204" pitchFamily="18" charset="0"/>
                <a:ea typeface="Cambria" panose="02040503050406030204" pitchFamily="18" charset="0"/>
                <a:cs typeface="Arial"/>
                <a:sym typeface="Arial"/>
              </a:endParaRPr>
            </a:p>
          </p:txBody>
        </p:sp>
        <p:sp>
          <p:nvSpPr>
            <p:cNvPr id="16" name="Google Shape;285;p24">
              <a:extLst>
                <a:ext uri="{FF2B5EF4-FFF2-40B4-BE49-F238E27FC236}">
                  <a16:creationId xmlns:a16="http://schemas.microsoft.com/office/drawing/2014/main" id="{754EA761-2CF8-578B-8DED-9816D7B8E4DE}"/>
                </a:ext>
              </a:extLst>
            </p:cNvPr>
            <p:cNvSpPr txBox="1"/>
            <p:nvPr/>
          </p:nvSpPr>
          <p:spPr>
            <a:xfrm>
              <a:off x="20561" y="1473949"/>
              <a:ext cx="4219456" cy="380078"/>
            </a:xfrm>
            <a:prstGeom prst="rect">
              <a:avLst/>
            </a:prstGeom>
            <a:grp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rgbClr val="000000"/>
                </a:buClr>
                <a:buSzPts val="1800"/>
                <a:buFont typeface="Arial"/>
                <a:buNone/>
              </a:pPr>
              <a:r>
                <a:rPr lang="en-US" sz="2200" b="1" i="0" u="none" strike="noStrike" cap="none" dirty="0">
                  <a:solidFill>
                    <a:schemeClr val="lt1"/>
                  </a:solidFill>
                  <a:latin typeface="Cambria" panose="02040503050406030204" pitchFamily="18" charset="0"/>
                  <a:ea typeface="Cambria" panose="02040503050406030204" pitchFamily="18" charset="0"/>
                  <a:cs typeface="Cambria"/>
                  <a:sym typeface="Cambria"/>
                </a:rPr>
                <a:t>Industry and corporate background</a:t>
              </a:r>
              <a:endParaRPr sz="2200" b="0" i="0" u="none" strike="noStrike" cap="none" dirty="0">
                <a:solidFill>
                  <a:schemeClr val="lt1"/>
                </a:solidFill>
                <a:latin typeface="Cambria" panose="02040503050406030204" pitchFamily="18" charset="0"/>
                <a:ea typeface="Cambria" panose="02040503050406030204" pitchFamily="18" charset="0"/>
                <a:cs typeface="Cambria"/>
                <a:sym typeface="Cambria"/>
              </a:endParaRPr>
            </a:p>
          </p:txBody>
        </p:sp>
      </p:grpSp>
      <p:grpSp>
        <p:nvGrpSpPr>
          <p:cNvPr id="17" name="Google Shape;286;p24">
            <a:extLst>
              <a:ext uri="{FF2B5EF4-FFF2-40B4-BE49-F238E27FC236}">
                <a16:creationId xmlns:a16="http://schemas.microsoft.com/office/drawing/2014/main" id="{4313CEA0-2326-A281-806A-367C38FF9ECD}"/>
              </a:ext>
            </a:extLst>
          </p:cNvPr>
          <p:cNvGrpSpPr/>
          <p:nvPr/>
        </p:nvGrpSpPr>
        <p:grpSpPr>
          <a:xfrm>
            <a:off x="6429524" y="2428685"/>
            <a:ext cx="5021578" cy="2758925"/>
            <a:chOff x="0" y="34267"/>
            <a:chExt cx="4293234" cy="1840321"/>
          </a:xfrm>
          <a:solidFill>
            <a:srgbClr val="E67622"/>
          </a:solidFill>
        </p:grpSpPr>
        <p:sp>
          <p:nvSpPr>
            <p:cNvPr id="18" name="Google Shape;287;p24">
              <a:extLst>
                <a:ext uri="{FF2B5EF4-FFF2-40B4-BE49-F238E27FC236}">
                  <a16:creationId xmlns:a16="http://schemas.microsoft.com/office/drawing/2014/main" id="{460ACA2E-8803-DDCC-A65C-18ABCB6F7044}"/>
                </a:ext>
              </a:extLst>
            </p:cNvPr>
            <p:cNvSpPr/>
            <p:nvPr/>
          </p:nvSpPr>
          <p:spPr>
            <a:xfrm>
              <a:off x="0" y="34267"/>
              <a:ext cx="4293234" cy="421200"/>
            </a:xfrm>
            <a:prstGeom prst="roundRect">
              <a:avLst>
                <a:gd name="adj" fmla="val 16667"/>
              </a:avLst>
            </a:prstGeom>
            <a:gr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dirty="0">
                <a:solidFill>
                  <a:srgbClr val="000000"/>
                </a:solidFill>
                <a:latin typeface="Cambria" panose="02040503050406030204" pitchFamily="18" charset="0"/>
                <a:ea typeface="Cambria" panose="02040503050406030204" pitchFamily="18" charset="0"/>
                <a:cs typeface="Arial"/>
                <a:sym typeface="Arial"/>
              </a:endParaRPr>
            </a:p>
          </p:txBody>
        </p:sp>
        <p:sp>
          <p:nvSpPr>
            <p:cNvPr id="19" name="Google Shape;288;p24">
              <a:extLst>
                <a:ext uri="{FF2B5EF4-FFF2-40B4-BE49-F238E27FC236}">
                  <a16:creationId xmlns:a16="http://schemas.microsoft.com/office/drawing/2014/main" id="{96C78902-7FDC-23D4-EA14-6FC53F9B2305}"/>
                </a:ext>
              </a:extLst>
            </p:cNvPr>
            <p:cNvSpPr txBox="1"/>
            <p:nvPr/>
          </p:nvSpPr>
          <p:spPr>
            <a:xfrm>
              <a:off x="20561" y="54828"/>
              <a:ext cx="4252112" cy="380078"/>
            </a:xfrm>
            <a:prstGeom prst="rect">
              <a:avLst/>
            </a:prstGeom>
            <a:grp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rgbClr val="000000"/>
                </a:buClr>
                <a:buSzPts val="1800"/>
                <a:buFont typeface="Arial"/>
                <a:buNone/>
              </a:pPr>
              <a:r>
                <a:rPr lang="en-US" sz="2200" b="1" i="0" u="none" strike="noStrike" cap="none" dirty="0">
                  <a:solidFill>
                    <a:schemeClr val="lt1"/>
                  </a:solidFill>
                  <a:latin typeface="Cambria" panose="02040503050406030204" pitchFamily="18" charset="0"/>
                  <a:ea typeface="Cambria" panose="02040503050406030204" pitchFamily="18" charset="0"/>
                  <a:cs typeface="Cambria"/>
                  <a:sym typeface="Cambria"/>
                </a:rPr>
                <a:t>Research oriented</a:t>
              </a:r>
              <a:endParaRPr sz="2200" b="0" i="0" u="none" strike="noStrike" cap="none" dirty="0">
                <a:solidFill>
                  <a:schemeClr val="lt1"/>
                </a:solidFill>
                <a:latin typeface="Cambria" panose="02040503050406030204" pitchFamily="18" charset="0"/>
                <a:ea typeface="Cambria" panose="02040503050406030204" pitchFamily="18" charset="0"/>
                <a:cs typeface="Cambria"/>
                <a:sym typeface="Cambria"/>
              </a:endParaRPr>
            </a:p>
          </p:txBody>
        </p:sp>
        <p:sp>
          <p:nvSpPr>
            <p:cNvPr id="20" name="Google Shape;289;p24">
              <a:extLst>
                <a:ext uri="{FF2B5EF4-FFF2-40B4-BE49-F238E27FC236}">
                  <a16:creationId xmlns:a16="http://schemas.microsoft.com/office/drawing/2014/main" id="{C557D876-044A-F4A0-AC42-0F114AD5BF06}"/>
                </a:ext>
              </a:extLst>
            </p:cNvPr>
            <p:cNvSpPr/>
            <p:nvPr/>
          </p:nvSpPr>
          <p:spPr>
            <a:xfrm>
              <a:off x="0" y="507308"/>
              <a:ext cx="4293234" cy="421200"/>
            </a:xfrm>
            <a:prstGeom prst="roundRect">
              <a:avLst>
                <a:gd name="adj" fmla="val 16667"/>
              </a:avLst>
            </a:prstGeom>
            <a:gr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dirty="0">
                <a:solidFill>
                  <a:srgbClr val="000000"/>
                </a:solidFill>
                <a:latin typeface="Cambria" panose="02040503050406030204" pitchFamily="18" charset="0"/>
                <a:ea typeface="Cambria" panose="02040503050406030204" pitchFamily="18" charset="0"/>
                <a:cs typeface="Arial"/>
                <a:sym typeface="Arial"/>
              </a:endParaRPr>
            </a:p>
          </p:txBody>
        </p:sp>
        <p:sp>
          <p:nvSpPr>
            <p:cNvPr id="21" name="Google Shape;290;p24">
              <a:extLst>
                <a:ext uri="{FF2B5EF4-FFF2-40B4-BE49-F238E27FC236}">
                  <a16:creationId xmlns:a16="http://schemas.microsoft.com/office/drawing/2014/main" id="{43BB212F-E834-9556-404B-B4DBD4B2F4AF}"/>
                </a:ext>
              </a:extLst>
            </p:cNvPr>
            <p:cNvSpPr txBox="1"/>
            <p:nvPr/>
          </p:nvSpPr>
          <p:spPr>
            <a:xfrm>
              <a:off x="20561" y="527869"/>
              <a:ext cx="4252112" cy="380078"/>
            </a:xfrm>
            <a:prstGeom prst="rect">
              <a:avLst/>
            </a:prstGeom>
            <a:grp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rgbClr val="000000"/>
                </a:buClr>
                <a:buSzPts val="1800"/>
                <a:buFont typeface="Arial"/>
                <a:buNone/>
              </a:pPr>
              <a:r>
                <a:rPr lang="en-US" sz="2200" b="1" i="0" u="none" strike="noStrike" cap="none" dirty="0">
                  <a:solidFill>
                    <a:schemeClr val="lt1"/>
                  </a:solidFill>
                  <a:latin typeface="Cambria" panose="02040503050406030204" pitchFamily="18" charset="0"/>
                  <a:ea typeface="Cambria" panose="02040503050406030204" pitchFamily="18" charset="0"/>
                  <a:cs typeface="Cambria"/>
                  <a:sym typeface="Cambria"/>
                </a:rPr>
                <a:t>International Faculty</a:t>
              </a:r>
              <a:endParaRPr sz="2200" b="0" i="0" u="none" strike="noStrike" cap="none" dirty="0">
                <a:solidFill>
                  <a:schemeClr val="lt1"/>
                </a:solidFill>
                <a:latin typeface="Cambria" panose="02040503050406030204" pitchFamily="18" charset="0"/>
                <a:ea typeface="Cambria" panose="02040503050406030204" pitchFamily="18" charset="0"/>
                <a:cs typeface="Cambria"/>
                <a:sym typeface="Cambria"/>
              </a:endParaRPr>
            </a:p>
          </p:txBody>
        </p:sp>
        <p:sp>
          <p:nvSpPr>
            <p:cNvPr id="22" name="Google Shape;291;p24">
              <a:extLst>
                <a:ext uri="{FF2B5EF4-FFF2-40B4-BE49-F238E27FC236}">
                  <a16:creationId xmlns:a16="http://schemas.microsoft.com/office/drawing/2014/main" id="{87E6AAAB-8B75-BE79-3370-C10E16710431}"/>
                </a:ext>
              </a:extLst>
            </p:cNvPr>
            <p:cNvSpPr/>
            <p:nvPr/>
          </p:nvSpPr>
          <p:spPr>
            <a:xfrm>
              <a:off x="0" y="980348"/>
              <a:ext cx="4293234" cy="421200"/>
            </a:xfrm>
            <a:prstGeom prst="roundRect">
              <a:avLst>
                <a:gd name="adj" fmla="val 16667"/>
              </a:avLst>
            </a:prstGeom>
            <a:gr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dirty="0">
                <a:solidFill>
                  <a:srgbClr val="000000"/>
                </a:solidFill>
                <a:latin typeface="Cambria" panose="02040503050406030204" pitchFamily="18" charset="0"/>
                <a:ea typeface="Cambria" panose="02040503050406030204" pitchFamily="18" charset="0"/>
                <a:cs typeface="Arial"/>
                <a:sym typeface="Arial"/>
              </a:endParaRPr>
            </a:p>
          </p:txBody>
        </p:sp>
        <p:sp>
          <p:nvSpPr>
            <p:cNvPr id="23" name="Google Shape;292;p24">
              <a:extLst>
                <a:ext uri="{FF2B5EF4-FFF2-40B4-BE49-F238E27FC236}">
                  <a16:creationId xmlns:a16="http://schemas.microsoft.com/office/drawing/2014/main" id="{9965D997-A995-7E41-3E0E-CFCC121515ED}"/>
                </a:ext>
              </a:extLst>
            </p:cNvPr>
            <p:cNvSpPr txBox="1"/>
            <p:nvPr/>
          </p:nvSpPr>
          <p:spPr>
            <a:xfrm>
              <a:off x="20561" y="1000909"/>
              <a:ext cx="4252112" cy="380078"/>
            </a:xfrm>
            <a:prstGeom prst="rect">
              <a:avLst/>
            </a:prstGeom>
            <a:grp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rgbClr val="000000"/>
                </a:buClr>
                <a:buSzPts val="1800"/>
                <a:buFont typeface="Arial"/>
                <a:buNone/>
              </a:pPr>
              <a:r>
                <a:rPr lang="en-US" sz="2200" b="1" i="0" u="none" strike="noStrike" cap="none" dirty="0">
                  <a:solidFill>
                    <a:schemeClr val="lt1"/>
                  </a:solidFill>
                  <a:latin typeface="Cambria" panose="02040503050406030204" pitchFamily="18" charset="0"/>
                  <a:ea typeface="Cambria" panose="02040503050406030204" pitchFamily="18" charset="0"/>
                  <a:cs typeface="Cambria"/>
                  <a:sym typeface="Cambria"/>
                </a:rPr>
                <a:t>Corporate Trainers</a:t>
              </a:r>
              <a:endParaRPr sz="2200" b="0" i="0" u="none" strike="noStrike" cap="none" dirty="0">
                <a:solidFill>
                  <a:schemeClr val="lt1"/>
                </a:solidFill>
                <a:latin typeface="Cambria" panose="02040503050406030204" pitchFamily="18" charset="0"/>
                <a:ea typeface="Cambria" panose="02040503050406030204" pitchFamily="18" charset="0"/>
                <a:cs typeface="Cambria"/>
                <a:sym typeface="Cambria"/>
              </a:endParaRPr>
            </a:p>
          </p:txBody>
        </p:sp>
        <p:sp>
          <p:nvSpPr>
            <p:cNvPr id="24" name="Google Shape;293;p24">
              <a:extLst>
                <a:ext uri="{FF2B5EF4-FFF2-40B4-BE49-F238E27FC236}">
                  <a16:creationId xmlns:a16="http://schemas.microsoft.com/office/drawing/2014/main" id="{B76D01A6-5DDE-B0F9-C7D9-C2782424F062}"/>
                </a:ext>
              </a:extLst>
            </p:cNvPr>
            <p:cNvSpPr/>
            <p:nvPr/>
          </p:nvSpPr>
          <p:spPr>
            <a:xfrm>
              <a:off x="0" y="1453388"/>
              <a:ext cx="4293234" cy="421200"/>
            </a:xfrm>
            <a:prstGeom prst="roundRect">
              <a:avLst>
                <a:gd name="adj" fmla="val 16667"/>
              </a:avLst>
            </a:prstGeom>
            <a:gr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dirty="0">
                <a:solidFill>
                  <a:srgbClr val="000000"/>
                </a:solidFill>
                <a:latin typeface="Cambria" panose="02040503050406030204" pitchFamily="18" charset="0"/>
                <a:ea typeface="Cambria" panose="02040503050406030204" pitchFamily="18" charset="0"/>
                <a:cs typeface="Arial"/>
                <a:sym typeface="Arial"/>
              </a:endParaRPr>
            </a:p>
          </p:txBody>
        </p:sp>
        <p:sp>
          <p:nvSpPr>
            <p:cNvPr id="25" name="Google Shape;294;p24">
              <a:extLst>
                <a:ext uri="{FF2B5EF4-FFF2-40B4-BE49-F238E27FC236}">
                  <a16:creationId xmlns:a16="http://schemas.microsoft.com/office/drawing/2014/main" id="{524D87F3-DA16-5D49-DF32-70B2F2D0A84D}"/>
                </a:ext>
              </a:extLst>
            </p:cNvPr>
            <p:cNvSpPr txBox="1"/>
            <p:nvPr/>
          </p:nvSpPr>
          <p:spPr>
            <a:xfrm>
              <a:off x="20561" y="1473949"/>
              <a:ext cx="4252112" cy="380078"/>
            </a:xfrm>
            <a:prstGeom prst="rect">
              <a:avLst/>
            </a:prstGeom>
            <a:grp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rgbClr val="000000"/>
                </a:buClr>
                <a:buSzPts val="1800"/>
                <a:buFont typeface="Arial"/>
                <a:buNone/>
              </a:pPr>
              <a:r>
                <a:rPr lang="en-US" sz="2200" b="1" i="0" u="none" strike="noStrike" cap="none" dirty="0">
                  <a:solidFill>
                    <a:schemeClr val="lt1"/>
                  </a:solidFill>
                  <a:latin typeface="Cambria" panose="02040503050406030204" pitchFamily="18" charset="0"/>
                  <a:ea typeface="Cambria" panose="02040503050406030204" pitchFamily="18" charset="0"/>
                  <a:cs typeface="Cambria"/>
                  <a:sym typeface="Cambria"/>
                </a:rPr>
                <a:t>Patent Holders</a:t>
              </a:r>
              <a:endParaRPr sz="2200" b="0" i="0" u="none" strike="noStrike" cap="none" dirty="0">
                <a:solidFill>
                  <a:schemeClr val="lt1"/>
                </a:solidFill>
                <a:latin typeface="Cambria" panose="02040503050406030204" pitchFamily="18" charset="0"/>
                <a:ea typeface="Cambria" panose="02040503050406030204" pitchFamily="18" charset="0"/>
                <a:cs typeface="Cambria"/>
                <a:sym typeface="Cambria"/>
              </a:endParaRPr>
            </a:p>
          </p:txBody>
        </p:sp>
      </p:grpSp>
      <p:grpSp>
        <p:nvGrpSpPr>
          <p:cNvPr id="26" name="Group 25">
            <a:extLst>
              <a:ext uri="{FF2B5EF4-FFF2-40B4-BE49-F238E27FC236}">
                <a16:creationId xmlns:a16="http://schemas.microsoft.com/office/drawing/2014/main" id="{8E35F03A-B297-5041-E9F2-2AEE242B33F5}"/>
              </a:ext>
            </a:extLst>
          </p:cNvPr>
          <p:cNvGrpSpPr/>
          <p:nvPr/>
        </p:nvGrpSpPr>
        <p:grpSpPr>
          <a:xfrm>
            <a:off x="0" y="0"/>
            <a:ext cx="12192000" cy="933210"/>
            <a:chOff x="0" y="0"/>
            <a:chExt cx="12192000" cy="933210"/>
          </a:xfrm>
        </p:grpSpPr>
        <p:sp>
          <p:nvSpPr>
            <p:cNvPr id="27" name="Rectangle 26">
              <a:extLst>
                <a:ext uri="{FF2B5EF4-FFF2-40B4-BE49-F238E27FC236}">
                  <a16:creationId xmlns:a16="http://schemas.microsoft.com/office/drawing/2014/main" id="{B940604F-CE04-896B-8758-C903C798118C}"/>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28" name="Picture 27">
              <a:extLst>
                <a:ext uri="{FF2B5EF4-FFF2-40B4-BE49-F238E27FC236}">
                  <a16:creationId xmlns:a16="http://schemas.microsoft.com/office/drawing/2014/main" id="{4BEE2F1B-FAD9-0D25-0689-CCFAED246572}"/>
                </a:ext>
              </a:extLst>
            </p:cNvPr>
            <p:cNvPicPr>
              <a:picLocks noChangeAspect="1"/>
            </p:cNvPicPr>
            <p:nvPr/>
          </p:nvPicPr>
          <p:blipFill>
            <a:blip r:embed="rId2"/>
            <a:stretch>
              <a:fillRect/>
            </a:stretch>
          </p:blipFill>
          <p:spPr>
            <a:xfrm>
              <a:off x="366763" y="0"/>
              <a:ext cx="1544709" cy="933210"/>
            </a:xfrm>
            <a:prstGeom prst="rect">
              <a:avLst/>
            </a:prstGeom>
          </p:spPr>
        </p:pic>
        <p:pic>
          <p:nvPicPr>
            <p:cNvPr id="29" name="Picture 28">
              <a:extLst>
                <a:ext uri="{FF2B5EF4-FFF2-40B4-BE49-F238E27FC236}">
                  <a16:creationId xmlns:a16="http://schemas.microsoft.com/office/drawing/2014/main" id="{BA9950D0-5407-27EF-641F-93A341B17584}"/>
                </a:ext>
              </a:extLst>
            </p:cNvPr>
            <p:cNvPicPr>
              <a:picLocks noChangeAspect="1"/>
            </p:cNvPicPr>
            <p:nvPr/>
          </p:nvPicPr>
          <p:blipFill>
            <a:blip r:embed="rId3"/>
            <a:stretch>
              <a:fillRect/>
            </a:stretch>
          </p:blipFill>
          <p:spPr>
            <a:xfrm>
              <a:off x="9755380" y="90145"/>
              <a:ext cx="2069857" cy="752920"/>
            </a:xfrm>
            <a:prstGeom prst="rect">
              <a:avLst/>
            </a:prstGeom>
          </p:spPr>
        </p:pic>
      </p:grpSp>
    </p:spTree>
    <p:extLst>
      <p:ext uri="{BB962C8B-B14F-4D97-AF65-F5344CB8AC3E}">
        <p14:creationId xmlns:p14="http://schemas.microsoft.com/office/powerpoint/2010/main" val="603379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00;p25">
            <a:extLst>
              <a:ext uri="{FF2B5EF4-FFF2-40B4-BE49-F238E27FC236}">
                <a16:creationId xmlns:a16="http://schemas.microsoft.com/office/drawing/2014/main" id="{E8D9FFEE-FC03-53CC-801D-48F5FEBB1E59}"/>
              </a:ext>
            </a:extLst>
          </p:cNvPr>
          <p:cNvSpPr/>
          <p:nvPr/>
        </p:nvSpPr>
        <p:spPr>
          <a:xfrm>
            <a:off x="3400298" y="852495"/>
            <a:ext cx="5391403" cy="546100"/>
          </a:xfrm>
          <a:custGeom>
            <a:avLst/>
            <a:gdLst/>
            <a:ahLst/>
            <a:cxnLst/>
            <a:rect l="l" t="t" r="r" b="b"/>
            <a:pathLst>
              <a:path w="4168775" h="546100" extrusionOk="0">
                <a:moveTo>
                  <a:pt x="4168266" y="0"/>
                </a:moveTo>
                <a:lnTo>
                  <a:pt x="0" y="0"/>
                </a:lnTo>
                <a:lnTo>
                  <a:pt x="0" y="545553"/>
                </a:lnTo>
                <a:lnTo>
                  <a:pt x="4168266" y="545553"/>
                </a:lnTo>
                <a:lnTo>
                  <a:pt x="4168266" y="0"/>
                </a:lnTo>
                <a:close/>
              </a:path>
            </a:pathLst>
          </a:cu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a:solidFill>
                  <a:srgbClr val="E67622"/>
                </a:solidFill>
                <a:latin typeface="Cambria" panose="02040503050406030204" pitchFamily="18" charset="0"/>
                <a:ea typeface="Cambria" panose="02040503050406030204" pitchFamily="18" charset="0"/>
                <a:cs typeface="Cambria"/>
                <a:sym typeface="Cambria"/>
              </a:rPr>
              <a:t>Unmatched  Classrooms</a:t>
            </a:r>
            <a:endParaRPr sz="3600" b="0" i="0" u="none" strike="noStrike" cap="none" dirty="0">
              <a:solidFill>
                <a:srgbClr val="E67622"/>
              </a:solidFill>
              <a:latin typeface="Cambria" panose="02040503050406030204" pitchFamily="18" charset="0"/>
              <a:ea typeface="Cambria" panose="02040503050406030204" pitchFamily="18" charset="0"/>
              <a:cs typeface="Cambria"/>
              <a:sym typeface="Cambria"/>
            </a:endParaRPr>
          </a:p>
        </p:txBody>
      </p:sp>
      <p:sp>
        <p:nvSpPr>
          <p:cNvPr id="21" name="Google Shape;301;p25">
            <a:extLst>
              <a:ext uri="{FF2B5EF4-FFF2-40B4-BE49-F238E27FC236}">
                <a16:creationId xmlns:a16="http://schemas.microsoft.com/office/drawing/2014/main" id="{234FBAEF-E6C0-E6DB-E404-2C7F0B61DA09}"/>
              </a:ext>
            </a:extLst>
          </p:cNvPr>
          <p:cNvSpPr/>
          <p:nvPr/>
        </p:nvSpPr>
        <p:spPr>
          <a:xfrm>
            <a:off x="87520" y="1811301"/>
            <a:ext cx="5912792" cy="4234668"/>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22" name="Google Shape;302;p25">
            <a:extLst>
              <a:ext uri="{FF2B5EF4-FFF2-40B4-BE49-F238E27FC236}">
                <a16:creationId xmlns:a16="http://schemas.microsoft.com/office/drawing/2014/main" id="{2C6A0C14-15A6-DD01-C9C2-CE6B915BE899}"/>
              </a:ext>
            </a:extLst>
          </p:cNvPr>
          <p:cNvSpPr/>
          <p:nvPr/>
        </p:nvSpPr>
        <p:spPr>
          <a:xfrm>
            <a:off x="6191690" y="1822795"/>
            <a:ext cx="5912792" cy="421168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grpSp>
        <p:nvGrpSpPr>
          <p:cNvPr id="2" name="Group 1">
            <a:extLst>
              <a:ext uri="{FF2B5EF4-FFF2-40B4-BE49-F238E27FC236}">
                <a16:creationId xmlns:a16="http://schemas.microsoft.com/office/drawing/2014/main" id="{BC32C27C-3CD1-56FB-DA1E-FE9CE73A84C3}"/>
              </a:ext>
            </a:extLst>
          </p:cNvPr>
          <p:cNvGrpSpPr/>
          <p:nvPr/>
        </p:nvGrpSpPr>
        <p:grpSpPr>
          <a:xfrm>
            <a:off x="0" y="0"/>
            <a:ext cx="12192000" cy="933210"/>
            <a:chOff x="0" y="0"/>
            <a:chExt cx="12192000" cy="933210"/>
          </a:xfrm>
        </p:grpSpPr>
        <p:sp>
          <p:nvSpPr>
            <p:cNvPr id="3" name="Rectangle 2">
              <a:extLst>
                <a:ext uri="{FF2B5EF4-FFF2-40B4-BE49-F238E27FC236}">
                  <a16:creationId xmlns:a16="http://schemas.microsoft.com/office/drawing/2014/main" id="{B1B09D13-AE16-3648-54CB-84C92D0812B5}"/>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4" name="Picture 3">
              <a:extLst>
                <a:ext uri="{FF2B5EF4-FFF2-40B4-BE49-F238E27FC236}">
                  <a16:creationId xmlns:a16="http://schemas.microsoft.com/office/drawing/2014/main" id="{A997AB17-6615-0524-B4CA-7FFB73595CFD}"/>
                </a:ext>
              </a:extLst>
            </p:cNvPr>
            <p:cNvPicPr>
              <a:picLocks noChangeAspect="1"/>
            </p:cNvPicPr>
            <p:nvPr/>
          </p:nvPicPr>
          <p:blipFill>
            <a:blip r:embed="rId4"/>
            <a:stretch>
              <a:fillRect/>
            </a:stretch>
          </p:blipFill>
          <p:spPr>
            <a:xfrm>
              <a:off x="366763" y="0"/>
              <a:ext cx="1544709" cy="933210"/>
            </a:xfrm>
            <a:prstGeom prst="rect">
              <a:avLst/>
            </a:prstGeom>
          </p:spPr>
        </p:pic>
        <p:pic>
          <p:nvPicPr>
            <p:cNvPr id="5" name="Picture 4">
              <a:extLst>
                <a:ext uri="{FF2B5EF4-FFF2-40B4-BE49-F238E27FC236}">
                  <a16:creationId xmlns:a16="http://schemas.microsoft.com/office/drawing/2014/main" id="{7D163031-9E82-915B-CB48-79FD8694B6CD}"/>
                </a:ext>
              </a:extLst>
            </p:cNvPr>
            <p:cNvPicPr>
              <a:picLocks noChangeAspect="1"/>
            </p:cNvPicPr>
            <p:nvPr/>
          </p:nvPicPr>
          <p:blipFill>
            <a:blip r:embed="rId5"/>
            <a:stretch>
              <a:fillRect/>
            </a:stretch>
          </p:blipFill>
          <p:spPr>
            <a:xfrm>
              <a:off x="9755380" y="90145"/>
              <a:ext cx="2069857" cy="752920"/>
            </a:xfrm>
            <a:prstGeom prst="rect">
              <a:avLst/>
            </a:prstGeom>
          </p:spPr>
        </p:pic>
      </p:grpSp>
    </p:spTree>
    <p:extLst>
      <p:ext uri="{BB962C8B-B14F-4D97-AF65-F5344CB8AC3E}">
        <p14:creationId xmlns:p14="http://schemas.microsoft.com/office/powerpoint/2010/main" val="352418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3;p28">
            <a:extLst>
              <a:ext uri="{FF2B5EF4-FFF2-40B4-BE49-F238E27FC236}">
                <a16:creationId xmlns:a16="http://schemas.microsoft.com/office/drawing/2014/main" id="{406B54F2-F6A9-071A-9A95-A8BBC7FED94D}"/>
              </a:ext>
            </a:extLst>
          </p:cNvPr>
          <p:cNvSpPr/>
          <p:nvPr/>
        </p:nvSpPr>
        <p:spPr>
          <a:xfrm>
            <a:off x="2493235" y="1290275"/>
            <a:ext cx="6590930" cy="439420"/>
          </a:xfrm>
          <a:custGeom>
            <a:avLst/>
            <a:gdLst/>
            <a:ahLst/>
            <a:cxnLst/>
            <a:rect l="l" t="t" r="r" b="b"/>
            <a:pathLst>
              <a:path w="5902325" h="439419" extrusionOk="0">
                <a:moveTo>
                  <a:pt x="5902071" y="0"/>
                </a:moveTo>
                <a:lnTo>
                  <a:pt x="0" y="0"/>
                </a:lnTo>
                <a:lnTo>
                  <a:pt x="0" y="439267"/>
                </a:lnTo>
                <a:lnTo>
                  <a:pt x="5902071" y="439267"/>
                </a:lnTo>
                <a:lnTo>
                  <a:pt x="5902071" y="0"/>
                </a:lnTo>
                <a:close/>
              </a:path>
            </a:pathLst>
          </a:cu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3200" b="1" i="0" u="none" strike="noStrike" cap="none" dirty="0">
                <a:solidFill>
                  <a:srgbClr val="E67622"/>
                </a:solidFill>
                <a:latin typeface="Cambria"/>
                <a:ea typeface="Cambria"/>
                <a:cs typeface="Cambria"/>
                <a:sym typeface="Cambria"/>
              </a:rPr>
              <a:t>State-of-the Art Computer  Labs</a:t>
            </a:r>
            <a:endParaRPr sz="3200" b="0" i="0" u="none" strike="noStrike" cap="none" dirty="0">
              <a:solidFill>
                <a:srgbClr val="E67622"/>
              </a:solidFill>
              <a:latin typeface="Cambria"/>
              <a:ea typeface="Cambria"/>
              <a:cs typeface="Cambria"/>
              <a:sym typeface="Cambria"/>
            </a:endParaRPr>
          </a:p>
        </p:txBody>
      </p:sp>
      <p:grpSp>
        <p:nvGrpSpPr>
          <p:cNvPr id="3" name="Google Shape;344;p28">
            <a:extLst>
              <a:ext uri="{FF2B5EF4-FFF2-40B4-BE49-F238E27FC236}">
                <a16:creationId xmlns:a16="http://schemas.microsoft.com/office/drawing/2014/main" id="{19C7C646-A4D2-8D73-9331-90622BB4E102}"/>
              </a:ext>
            </a:extLst>
          </p:cNvPr>
          <p:cNvGrpSpPr/>
          <p:nvPr/>
        </p:nvGrpSpPr>
        <p:grpSpPr>
          <a:xfrm>
            <a:off x="460854" y="1965833"/>
            <a:ext cx="10655692" cy="4554904"/>
            <a:chOff x="0" y="1473199"/>
            <a:chExt cx="9144000" cy="3667760"/>
          </a:xfrm>
        </p:grpSpPr>
        <p:sp>
          <p:nvSpPr>
            <p:cNvPr id="4" name="Google Shape;345;p28">
              <a:extLst>
                <a:ext uri="{FF2B5EF4-FFF2-40B4-BE49-F238E27FC236}">
                  <a16:creationId xmlns:a16="http://schemas.microsoft.com/office/drawing/2014/main" id="{452199EB-8A87-7959-CCC3-2E0F5A34102D}"/>
                </a:ext>
              </a:extLst>
            </p:cNvPr>
            <p:cNvSpPr/>
            <p:nvPr/>
          </p:nvSpPr>
          <p:spPr>
            <a:xfrm>
              <a:off x="4541520" y="1503679"/>
              <a:ext cx="4602480" cy="362712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5" name="Google Shape;346;p28">
              <a:extLst>
                <a:ext uri="{FF2B5EF4-FFF2-40B4-BE49-F238E27FC236}">
                  <a16:creationId xmlns:a16="http://schemas.microsoft.com/office/drawing/2014/main" id="{56FC1A17-A55D-12B9-B076-CB6F46A46417}"/>
                </a:ext>
              </a:extLst>
            </p:cNvPr>
            <p:cNvSpPr/>
            <p:nvPr/>
          </p:nvSpPr>
          <p:spPr>
            <a:xfrm>
              <a:off x="4745211" y="1673859"/>
              <a:ext cx="4279519" cy="3287649"/>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6" name="Google Shape;347;p28">
              <a:extLst>
                <a:ext uri="{FF2B5EF4-FFF2-40B4-BE49-F238E27FC236}">
                  <a16:creationId xmlns:a16="http://schemas.microsoft.com/office/drawing/2014/main" id="{59BADE1D-1571-3972-4F9A-CB160B5E128C}"/>
                </a:ext>
              </a:extLst>
            </p:cNvPr>
            <p:cNvSpPr/>
            <p:nvPr/>
          </p:nvSpPr>
          <p:spPr>
            <a:xfrm>
              <a:off x="0" y="1473199"/>
              <a:ext cx="4714240" cy="366776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7" name="Google Shape;348;p28">
              <a:extLst>
                <a:ext uri="{FF2B5EF4-FFF2-40B4-BE49-F238E27FC236}">
                  <a16:creationId xmlns:a16="http://schemas.microsoft.com/office/drawing/2014/main" id="{4B446B11-CE6A-D3E5-4AE5-C7A6C0C22E80}"/>
                </a:ext>
              </a:extLst>
            </p:cNvPr>
            <p:cNvSpPr/>
            <p:nvPr/>
          </p:nvSpPr>
          <p:spPr>
            <a:xfrm>
              <a:off x="119270" y="1673859"/>
              <a:ext cx="4322572" cy="3287649"/>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grpSp>
      <p:grpSp>
        <p:nvGrpSpPr>
          <p:cNvPr id="8" name="Group 7">
            <a:extLst>
              <a:ext uri="{FF2B5EF4-FFF2-40B4-BE49-F238E27FC236}">
                <a16:creationId xmlns:a16="http://schemas.microsoft.com/office/drawing/2014/main" id="{8DC69662-88FE-178C-8ADC-F6BADD030492}"/>
              </a:ext>
            </a:extLst>
          </p:cNvPr>
          <p:cNvGrpSpPr/>
          <p:nvPr/>
        </p:nvGrpSpPr>
        <p:grpSpPr>
          <a:xfrm>
            <a:off x="0" y="0"/>
            <a:ext cx="12192000" cy="933210"/>
            <a:chOff x="0" y="0"/>
            <a:chExt cx="12192000" cy="933210"/>
          </a:xfrm>
        </p:grpSpPr>
        <p:sp>
          <p:nvSpPr>
            <p:cNvPr id="11" name="Rectangle 10">
              <a:extLst>
                <a:ext uri="{FF2B5EF4-FFF2-40B4-BE49-F238E27FC236}">
                  <a16:creationId xmlns:a16="http://schemas.microsoft.com/office/drawing/2014/main" id="{CD7C9CA6-EDEE-225B-EFC9-A4C8D6D99AD7}"/>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5" name="Picture 14">
              <a:extLst>
                <a:ext uri="{FF2B5EF4-FFF2-40B4-BE49-F238E27FC236}">
                  <a16:creationId xmlns:a16="http://schemas.microsoft.com/office/drawing/2014/main" id="{157EFF31-0797-F378-5979-C7667764035C}"/>
                </a:ext>
              </a:extLst>
            </p:cNvPr>
            <p:cNvPicPr>
              <a:picLocks noChangeAspect="1"/>
            </p:cNvPicPr>
            <p:nvPr/>
          </p:nvPicPr>
          <p:blipFill>
            <a:blip r:embed="rId6"/>
            <a:stretch>
              <a:fillRect/>
            </a:stretch>
          </p:blipFill>
          <p:spPr>
            <a:xfrm>
              <a:off x="366763" y="0"/>
              <a:ext cx="1544709" cy="933210"/>
            </a:xfrm>
            <a:prstGeom prst="rect">
              <a:avLst/>
            </a:prstGeom>
          </p:spPr>
        </p:pic>
        <p:pic>
          <p:nvPicPr>
            <p:cNvPr id="16" name="Picture 15">
              <a:extLst>
                <a:ext uri="{FF2B5EF4-FFF2-40B4-BE49-F238E27FC236}">
                  <a16:creationId xmlns:a16="http://schemas.microsoft.com/office/drawing/2014/main" id="{C6D01ED0-3E65-F87F-2FCE-888190F40BC7}"/>
                </a:ext>
              </a:extLst>
            </p:cNvPr>
            <p:cNvPicPr>
              <a:picLocks noChangeAspect="1"/>
            </p:cNvPicPr>
            <p:nvPr/>
          </p:nvPicPr>
          <p:blipFill>
            <a:blip r:embed="rId7"/>
            <a:stretch>
              <a:fillRect/>
            </a:stretch>
          </p:blipFill>
          <p:spPr>
            <a:xfrm>
              <a:off x="9755380" y="90145"/>
              <a:ext cx="2069857" cy="752920"/>
            </a:xfrm>
            <a:prstGeom prst="rect">
              <a:avLst/>
            </a:prstGeom>
          </p:spPr>
        </p:pic>
      </p:grpSp>
    </p:spTree>
    <p:extLst>
      <p:ext uri="{BB962C8B-B14F-4D97-AF65-F5344CB8AC3E}">
        <p14:creationId xmlns:p14="http://schemas.microsoft.com/office/powerpoint/2010/main" val="709685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55;p29">
            <a:extLst>
              <a:ext uri="{FF2B5EF4-FFF2-40B4-BE49-F238E27FC236}">
                <a16:creationId xmlns:a16="http://schemas.microsoft.com/office/drawing/2014/main" id="{33F79294-710D-AE96-E656-52C83D7243C5}"/>
              </a:ext>
            </a:extLst>
          </p:cNvPr>
          <p:cNvSpPr/>
          <p:nvPr/>
        </p:nvSpPr>
        <p:spPr>
          <a:xfrm>
            <a:off x="108613" y="2180492"/>
            <a:ext cx="7797429" cy="3945987"/>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7" name="Google Shape;356;p29">
            <a:extLst>
              <a:ext uri="{FF2B5EF4-FFF2-40B4-BE49-F238E27FC236}">
                <a16:creationId xmlns:a16="http://schemas.microsoft.com/office/drawing/2014/main" id="{AD72F002-2C3E-94C9-C399-B44288C534FB}"/>
              </a:ext>
            </a:extLst>
          </p:cNvPr>
          <p:cNvSpPr/>
          <p:nvPr/>
        </p:nvSpPr>
        <p:spPr>
          <a:xfrm>
            <a:off x="8074855" y="1705581"/>
            <a:ext cx="3838614" cy="5031492"/>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8" name="Google Shape;354;p29">
            <a:extLst>
              <a:ext uri="{FF2B5EF4-FFF2-40B4-BE49-F238E27FC236}">
                <a16:creationId xmlns:a16="http://schemas.microsoft.com/office/drawing/2014/main" id="{EDC5B8AD-45B0-801B-70C4-C56CCB29F975}"/>
              </a:ext>
            </a:extLst>
          </p:cNvPr>
          <p:cNvSpPr txBox="1"/>
          <p:nvPr/>
        </p:nvSpPr>
        <p:spPr>
          <a:xfrm>
            <a:off x="3546337" y="1005882"/>
            <a:ext cx="3990848" cy="511679"/>
          </a:xfrm>
          <a:prstGeom prst="rect">
            <a:avLst/>
          </a:prstGeom>
          <a:noFill/>
          <a:ln>
            <a:noFill/>
          </a:ln>
        </p:spPr>
        <p:txBody>
          <a:bodyPr spcFirstLastPara="1" wrap="square" lIns="0" tIns="19050" rIns="0" bIns="0" anchor="t" anchorCtr="0">
            <a:spAutoFit/>
          </a:bodyPr>
          <a:lstStyle/>
          <a:p>
            <a:pPr marL="253365" marR="0" lvl="0" indent="0" algn="ctr" rtl="0">
              <a:lnSpc>
                <a:spcPct val="100000"/>
              </a:lnSpc>
              <a:spcBef>
                <a:spcPts val="0"/>
              </a:spcBef>
              <a:spcAft>
                <a:spcPts val="0"/>
              </a:spcAft>
              <a:buClr>
                <a:srgbClr val="000000"/>
              </a:buClr>
              <a:buSzPts val="2800"/>
              <a:buFont typeface="Arial"/>
              <a:buNone/>
            </a:pPr>
            <a:r>
              <a:rPr lang="en-US" sz="3200" b="1" i="0" u="none" strike="noStrike" cap="none" dirty="0">
                <a:solidFill>
                  <a:srgbClr val="E67622"/>
                </a:solidFill>
                <a:latin typeface="Cambria"/>
                <a:ea typeface="Cambria"/>
                <a:cs typeface="Cambria"/>
                <a:sym typeface="Cambria"/>
              </a:rPr>
              <a:t>Innovation Studio</a:t>
            </a:r>
            <a:endParaRPr sz="3200" b="0" i="0" u="none" strike="noStrike" cap="none" dirty="0">
              <a:solidFill>
                <a:srgbClr val="E67622"/>
              </a:solidFill>
              <a:latin typeface="Cambria"/>
              <a:ea typeface="Cambria"/>
              <a:cs typeface="Cambria"/>
              <a:sym typeface="Cambria"/>
            </a:endParaRPr>
          </a:p>
        </p:txBody>
      </p:sp>
      <p:grpSp>
        <p:nvGrpSpPr>
          <p:cNvPr id="2" name="Group 1">
            <a:extLst>
              <a:ext uri="{FF2B5EF4-FFF2-40B4-BE49-F238E27FC236}">
                <a16:creationId xmlns:a16="http://schemas.microsoft.com/office/drawing/2014/main" id="{DF81509C-53E2-5328-0A38-78C57BFA65DF}"/>
              </a:ext>
            </a:extLst>
          </p:cNvPr>
          <p:cNvGrpSpPr/>
          <p:nvPr/>
        </p:nvGrpSpPr>
        <p:grpSpPr>
          <a:xfrm>
            <a:off x="0" y="0"/>
            <a:ext cx="12192000" cy="933210"/>
            <a:chOff x="0" y="0"/>
            <a:chExt cx="12192000" cy="933210"/>
          </a:xfrm>
        </p:grpSpPr>
        <p:sp>
          <p:nvSpPr>
            <p:cNvPr id="3" name="Rectangle 2">
              <a:extLst>
                <a:ext uri="{FF2B5EF4-FFF2-40B4-BE49-F238E27FC236}">
                  <a16:creationId xmlns:a16="http://schemas.microsoft.com/office/drawing/2014/main" id="{497FDD5F-DAD3-BA8E-E89C-C89EDFF6B3AB}"/>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4" name="Picture 3">
              <a:extLst>
                <a:ext uri="{FF2B5EF4-FFF2-40B4-BE49-F238E27FC236}">
                  <a16:creationId xmlns:a16="http://schemas.microsoft.com/office/drawing/2014/main" id="{7807A1E9-7924-A332-F3CB-F5B239B69FD2}"/>
                </a:ext>
              </a:extLst>
            </p:cNvPr>
            <p:cNvPicPr>
              <a:picLocks noChangeAspect="1"/>
            </p:cNvPicPr>
            <p:nvPr/>
          </p:nvPicPr>
          <p:blipFill>
            <a:blip r:embed="rId4"/>
            <a:stretch>
              <a:fillRect/>
            </a:stretch>
          </p:blipFill>
          <p:spPr>
            <a:xfrm>
              <a:off x="366763" y="0"/>
              <a:ext cx="1544709" cy="933210"/>
            </a:xfrm>
            <a:prstGeom prst="rect">
              <a:avLst/>
            </a:prstGeom>
          </p:spPr>
        </p:pic>
        <p:pic>
          <p:nvPicPr>
            <p:cNvPr id="5" name="Picture 4">
              <a:extLst>
                <a:ext uri="{FF2B5EF4-FFF2-40B4-BE49-F238E27FC236}">
                  <a16:creationId xmlns:a16="http://schemas.microsoft.com/office/drawing/2014/main" id="{0940FF8A-02B5-4618-9AAD-2EEBFEF80505}"/>
                </a:ext>
              </a:extLst>
            </p:cNvPr>
            <p:cNvPicPr>
              <a:picLocks noChangeAspect="1"/>
            </p:cNvPicPr>
            <p:nvPr/>
          </p:nvPicPr>
          <p:blipFill>
            <a:blip r:embed="rId5"/>
            <a:stretch>
              <a:fillRect/>
            </a:stretch>
          </p:blipFill>
          <p:spPr>
            <a:xfrm>
              <a:off x="9755380" y="90145"/>
              <a:ext cx="2069857" cy="752920"/>
            </a:xfrm>
            <a:prstGeom prst="rect">
              <a:avLst/>
            </a:prstGeom>
          </p:spPr>
        </p:pic>
      </p:grpSp>
    </p:spTree>
    <p:extLst>
      <p:ext uri="{BB962C8B-B14F-4D97-AF65-F5344CB8AC3E}">
        <p14:creationId xmlns:p14="http://schemas.microsoft.com/office/powerpoint/2010/main" val="2530251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30"/>
          <p:cNvSpPr txBox="1">
            <a:spLocks noGrp="1"/>
          </p:cNvSpPr>
          <p:nvPr>
            <p:ph type="title"/>
          </p:nvPr>
        </p:nvSpPr>
        <p:spPr>
          <a:xfrm>
            <a:off x="3009062" y="843660"/>
            <a:ext cx="4916359" cy="464101"/>
          </a:xfrm>
          <a:prstGeom prst="rect">
            <a:avLst/>
          </a:prstGeom>
          <a:noFill/>
          <a:ln>
            <a:noFill/>
          </a:ln>
        </p:spPr>
        <p:txBody>
          <a:bodyPr spcFirstLastPara="1" vert="horz" wrap="square" lIns="0" tIns="0" rIns="0" bIns="0" rtlCol="0" anchor="t" anchorCtr="0">
            <a:spAutoFit/>
          </a:bodyPr>
          <a:lstStyle/>
          <a:p>
            <a:pPr marL="100751" algn="ctr">
              <a:lnSpc>
                <a:spcPct val="116406"/>
              </a:lnSpc>
            </a:pPr>
            <a:r>
              <a:rPr lang="en-US" sz="2600" b="1" dirty="0" err="1">
                <a:solidFill>
                  <a:srgbClr val="E67622"/>
                </a:solidFill>
                <a:latin typeface="Cambria" panose="02040503050406030204" pitchFamily="18" charset="0"/>
                <a:ea typeface="Cambria" panose="02040503050406030204" pitchFamily="18" charset="0"/>
                <a:sym typeface="Arial"/>
              </a:rPr>
              <a:t>Unimall</a:t>
            </a:r>
            <a:r>
              <a:rPr lang="en-US" sz="2600" b="1" dirty="0">
                <a:solidFill>
                  <a:srgbClr val="E67622"/>
                </a:solidFill>
                <a:latin typeface="Cambria" panose="02040503050406030204" pitchFamily="18" charset="0"/>
                <a:ea typeface="Cambria" panose="02040503050406030204" pitchFamily="18" charset="0"/>
                <a:sym typeface="Arial"/>
              </a:rPr>
              <a:t>: Your ALL - NEED store</a:t>
            </a:r>
            <a:endParaRPr sz="2600" b="1" dirty="0">
              <a:solidFill>
                <a:srgbClr val="E67622"/>
              </a:solidFill>
              <a:latin typeface="Cambria" panose="02040503050406030204" pitchFamily="18" charset="0"/>
              <a:ea typeface="Cambria" panose="02040503050406030204" pitchFamily="18" charset="0"/>
              <a:sym typeface="Arial"/>
            </a:endParaRPr>
          </a:p>
        </p:txBody>
      </p:sp>
      <p:sp>
        <p:nvSpPr>
          <p:cNvPr id="362" name="Google Shape;362;p30"/>
          <p:cNvSpPr txBox="1"/>
          <p:nvPr/>
        </p:nvSpPr>
        <p:spPr>
          <a:xfrm>
            <a:off x="278336" y="1909158"/>
            <a:ext cx="5838613" cy="356495"/>
          </a:xfrm>
          <a:prstGeom prst="rect">
            <a:avLst/>
          </a:prstGeom>
          <a:noFill/>
          <a:ln>
            <a:noFill/>
          </a:ln>
        </p:spPr>
        <p:txBody>
          <a:bodyPr spcFirstLastPara="1" wrap="square" lIns="0" tIns="17767" rIns="0" bIns="0" anchor="t" anchorCtr="0">
            <a:spAutoFit/>
          </a:bodyPr>
          <a:lstStyle/>
          <a:p>
            <a:pPr marL="16933">
              <a:buClr>
                <a:srgbClr val="000000"/>
              </a:buClr>
              <a:buSzPts val="1600"/>
            </a:pPr>
            <a:r>
              <a:rPr lang="en-US" sz="2200" b="1" dirty="0">
                <a:solidFill>
                  <a:srgbClr val="E67622"/>
                </a:solidFill>
                <a:latin typeface="Cambria" panose="02040503050406030204" pitchFamily="18" charset="0"/>
                <a:ea typeface="Cambria" panose="02040503050406030204" pitchFamily="18" charset="0"/>
                <a:cs typeface="Arial"/>
                <a:sym typeface="Arial"/>
              </a:rPr>
              <a:t>Managed by our student entrepreneurs …</a:t>
            </a:r>
            <a:endParaRPr sz="2200" b="1" dirty="0">
              <a:solidFill>
                <a:srgbClr val="E67622"/>
              </a:solidFill>
              <a:latin typeface="Cambria" panose="02040503050406030204" pitchFamily="18" charset="0"/>
              <a:ea typeface="Cambria" panose="02040503050406030204" pitchFamily="18" charset="0"/>
              <a:cs typeface="Arial"/>
              <a:sym typeface="Arial"/>
            </a:endParaRPr>
          </a:p>
        </p:txBody>
      </p:sp>
      <p:sp>
        <p:nvSpPr>
          <p:cNvPr id="363" name="Google Shape;363;p30"/>
          <p:cNvSpPr/>
          <p:nvPr/>
        </p:nvSpPr>
        <p:spPr>
          <a:xfrm>
            <a:off x="2307" y="2275839"/>
            <a:ext cx="6136640" cy="4334932"/>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a:buClr>
                <a:srgbClr val="000000"/>
              </a:buClr>
              <a:buSzPts val="1800"/>
            </a:pPr>
            <a:endParaRPr sz="2400">
              <a:solidFill>
                <a:schemeClr val="dk1"/>
              </a:solidFill>
              <a:latin typeface="Calibri"/>
              <a:ea typeface="Calibri"/>
              <a:cs typeface="Calibri"/>
              <a:sym typeface="Calibri"/>
            </a:endParaRPr>
          </a:p>
        </p:txBody>
      </p:sp>
      <p:sp>
        <p:nvSpPr>
          <p:cNvPr id="364" name="Google Shape;364;p30"/>
          <p:cNvSpPr/>
          <p:nvPr/>
        </p:nvSpPr>
        <p:spPr>
          <a:xfrm>
            <a:off x="278336" y="2514600"/>
            <a:ext cx="5583259" cy="3792051"/>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a:buClr>
                <a:srgbClr val="000000"/>
              </a:buClr>
              <a:buSzPts val="1800"/>
            </a:pPr>
            <a:endParaRPr sz="2400">
              <a:solidFill>
                <a:schemeClr val="dk1"/>
              </a:solidFill>
              <a:latin typeface="Calibri"/>
              <a:ea typeface="Calibri"/>
              <a:cs typeface="Calibri"/>
              <a:sym typeface="Calibri"/>
            </a:endParaRPr>
          </a:p>
        </p:txBody>
      </p:sp>
      <p:sp>
        <p:nvSpPr>
          <p:cNvPr id="365" name="Google Shape;365;p30"/>
          <p:cNvSpPr txBox="1"/>
          <p:nvPr/>
        </p:nvSpPr>
        <p:spPr>
          <a:xfrm>
            <a:off x="6488595" y="5974572"/>
            <a:ext cx="5496197" cy="694207"/>
          </a:xfrm>
          <a:prstGeom prst="rect">
            <a:avLst/>
          </a:prstGeom>
          <a:noFill/>
          <a:ln>
            <a:noFill/>
          </a:ln>
        </p:spPr>
        <p:txBody>
          <a:bodyPr spcFirstLastPara="1" wrap="square" lIns="0" tIns="16933" rIns="0" bIns="0" anchor="t" anchorCtr="0">
            <a:spAutoFit/>
          </a:bodyPr>
          <a:lstStyle/>
          <a:p>
            <a:pPr marL="16933">
              <a:buClr>
                <a:srgbClr val="000000"/>
              </a:buClr>
              <a:buSzPts val="1600"/>
            </a:pPr>
            <a:r>
              <a:rPr lang="en-US" sz="2200" b="1" dirty="0">
                <a:solidFill>
                  <a:srgbClr val="E67622"/>
                </a:solidFill>
                <a:latin typeface="Cambria" panose="02040503050406030204" pitchFamily="18" charset="0"/>
                <a:ea typeface="Cambria" panose="02040503050406030204" pitchFamily="18" charset="0"/>
                <a:cs typeface="Arial"/>
                <a:sym typeface="Arial"/>
              </a:rPr>
              <a:t>… offering unmatched shopping experience.</a:t>
            </a:r>
            <a:endParaRPr sz="2200" b="1" dirty="0">
              <a:solidFill>
                <a:srgbClr val="E67622"/>
              </a:solidFill>
              <a:latin typeface="Cambria" panose="02040503050406030204" pitchFamily="18" charset="0"/>
              <a:ea typeface="Cambria" panose="02040503050406030204" pitchFamily="18" charset="0"/>
              <a:cs typeface="Arial"/>
              <a:sym typeface="Arial"/>
            </a:endParaRPr>
          </a:p>
        </p:txBody>
      </p:sp>
      <p:grpSp>
        <p:nvGrpSpPr>
          <p:cNvPr id="366" name="Google Shape;366;p30"/>
          <p:cNvGrpSpPr/>
          <p:nvPr/>
        </p:nvGrpSpPr>
        <p:grpSpPr>
          <a:xfrm>
            <a:off x="6212243" y="1712266"/>
            <a:ext cx="5838613" cy="4443305"/>
            <a:chOff x="4683759" y="1280159"/>
            <a:chExt cx="4378960" cy="3332479"/>
          </a:xfrm>
        </p:grpSpPr>
        <p:sp>
          <p:nvSpPr>
            <p:cNvPr id="367" name="Google Shape;367;p30"/>
            <p:cNvSpPr/>
            <p:nvPr/>
          </p:nvSpPr>
          <p:spPr>
            <a:xfrm>
              <a:off x="4683759" y="1280159"/>
              <a:ext cx="4378960" cy="3332479"/>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a:buClr>
                  <a:srgbClr val="000000"/>
                </a:buClr>
                <a:buSzPts val="1800"/>
              </a:pPr>
              <a:endParaRPr sz="2400">
                <a:solidFill>
                  <a:schemeClr val="dk1"/>
                </a:solidFill>
                <a:latin typeface="Calibri"/>
                <a:ea typeface="Calibri"/>
                <a:cs typeface="Calibri"/>
                <a:sym typeface="Calibri"/>
              </a:endParaRPr>
            </a:p>
          </p:txBody>
        </p:sp>
        <p:sp>
          <p:nvSpPr>
            <p:cNvPr id="368" name="Google Shape;368;p30"/>
            <p:cNvSpPr/>
            <p:nvPr/>
          </p:nvSpPr>
          <p:spPr>
            <a:xfrm>
              <a:off x="4891023" y="1483842"/>
              <a:ext cx="3964939" cy="2924302"/>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a:buClr>
                  <a:srgbClr val="000000"/>
                </a:buClr>
                <a:buSzPts val="1800"/>
              </a:pPr>
              <a:endParaRPr sz="2400">
                <a:solidFill>
                  <a:schemeClr val="dk1"/>
                </a:solidFill>
                <a:latin typeface="Calibri"/>
                <a:ea typeface="Calibri"/>
                <a:cs typeface="Calibri"/>
                <a:sym typeface="Calibri"/>
              </a:endParaRPr>
            </a:p>
          </p:txBody>
        </p:sp>
      </p:grpSp>
      <p:grpSp>
        <p:nvGrpSpPr>
          <p:cNvPr id="7" name="Group 6">
            <a:extLst>
              <a:ext uri="{FF2B5EF4-FFF2-40B4-BE49-F238E27FC236}">
                <a16:creationId xmlns:a16="http://schemas.microsoft.com/office/drawing/2014/main" id="{14FFBCFC-7B6A-67E2-44D5-3C376D07A072}"/>
              </a:ext>
            </a:extLst>
          </p:cNvPr>
          <p:cNvGrpSpPr/>
          <p:nvPr/>
        </p:nvGrpSpPr>
        <p:grpSpPr>
          <a:xfrm>
            <a:off x="0" y="0"/>
            <a:ext cx="12192000" cy="933210"/>
            <a:chOff x="0" y="0"/>
            <a:chExt cx="12192000" cy="933210"/>
          </a:xfrm>
        </p:grpSpPr>
        <p:sp>
          <p:nvSpPr>
            <p:cNvPr id="8" name="Rectangle 7">
              <a:extLst>
                <a:ext uri="{FF2B5EF4-FFF2-40B4-BE49-F238E27FC236}">
                  <a16:creationId xmlns:a16="http://schemas.microsoft.com/office/drawing/2014/main" id="{13C94889-32F7-3D83-455A-9427DF01A502}"/>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9" name="Picture 8">
              <a:extLst>
                <a:ext uri="{FF2B5EF4-FFF2-40B4-BE49-F238E27FC236}">
                  <a16:creationId xmlns:a16="http://schemas.microsoft.com/office/drawing/2014/main" id="{ECEF4EA5-510D-F909-4BC4-70005E622733}"/>
                </a:ext>
              </a:extLst>
            </p:cNvPr>
            <p:cNvPicPr>
              <a:picLocks noChangeAspect="1"/>
            </p:cNvPicPr>
            <p:nvPr/>
          </p:nvPicPr>
          <p:blipFill>
            <a:blip r:embed="rId7"/>
            <a:stretch>
              <a:fillRect/>
            </a:stretch>
          </p:blipFill>
          <p:spPr>
            <a:xfrm>
              <a:off x="366763" y="0"/>
              <a:ext cx="1544709" cy="933210"/>
            </a:xfrm>
            <a:prstGeom prst="rect">
              <a:avLst/>
            </a:prstGeom>
          </p:spPr>
        </p:pic>
        <p:pic>
          <p:nvPicPr>
            <p:cNvPr id="10" name="Picture 9">
              <a:extLst>
                <a:ext uri="{FF2B5EF4-FFF2-40B4-BE49-F238E27FC236}">
                  <a16:creationId xmlns:a16="http://schemas.microsoft.com/office/drawing/2014/main" id="{9E24AEF5-89DB-A18D-84E7-724C23B653D3}"/>
                </a:ext>
              </a:extLst>
            </p:cNvPr>
            <p:cNvPicPr>
              <a:picLocks noChangeAspect="1"/>
            </p:cNvPicPr>
            <p:nvPr/>
          </p:nvPicPr>
          <p:blipFill>
            <a:blip r:embed="rId8"/>
            <a:stretch>
              <a:fillRect/>
            </a:stretch>
          </p:blipFill>
          <p:spPr>
            <a:xfrm>
              <a:off x="9755380" y="90145"/>
              <a:ext cx="2069857" cy="752920"/>
            </a:xfrm>
            <a:prstGeom prst="rect">
              <a:avLst/>
            </a:prstGeom>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33"/>
          <p:cNvSpPr/>
          <p:nvPr/>
        </p:nvSpPr>
        <p:spPr>
          <a:xfrm>
            <a:off x="196955" y="1146488"/>
            <a:ext cx="2241127" cy="5546875"/>
          </a:xfrm>
          <a:custGeom>
            <a:avLst/>
            <a:gdLst/>
            <a:ahLst/>
            <a:cxnLst/>
            <a:rect l="l" t="t" r="r" b="b"/>
            <a:pathLst>
              <a:path w="1680845" h="2908300" extrusionOk="0">
                <a:moveTo>
                  <a:pt x="1680718" y="0"/>
                </a:moveTo>
                <a:lnTo>
                  <a:pt x="0" y="0"/>
                </a:lnTo>
                <a:lnTo>
                  <a:pt x="0" y="2907791"/>
                </a:lnTo>
                <a:lnTo>
                  <a:pt x="1680718" y="2907791"/>
                </a:lnTo>
                <a:lnTo>
                  <a:pt x="1680718" y="0"/>
                </a:lnTo>
                <a:close/>
              </a:path>
            </a:pathLst>
          </a:custGeom>
          <a:solidFill>
            <a:srgbClr val="E67622"/>
          </a:solidFill>
          <a:ln>
            <a:noFill/>
          </a:ln>
        </p:spPr>
        <p:txBody>
          <a:bodyPr spcFirstLastPara="1" wrap="square" lIns="0" tIns="0" rIns="0" bIns="0" anchor="t" anchorCtr="0">
            <a:noAutofit/>
          </a:bodyPr>
          <a:lstStyle/>
          <a:p>
            <a:pPr>
              <a:buClr>
                <a:srgbClr val="000000"/>
              </a:buClr>
              <a:buSzPts val="1800"/>
            </a:pPr>
            <a:endParaRPr sz="2400" dirty="0">
              <a:solidFill>
                <a:schemeClr val="dk1"/>
              </a:solidFill>
              <a:latin typeface="Cambria"/>
              <a:ea typeface="Cambria"/>
              <a:cs typeface="Cambria"/>
              <a:sym typeface="Cambria"/>
            </a:endParaRPr>
          </a:p>
        </p:txBody>
      </p:sp>
      <p:sp>
        <p:nvSpPr>
          <p:cNvPr id="394" name="Google Shape;394;p33"/>
          <p:cNvSpPr txBox="1">
            <a:spLocks noGrp="1"/>
          </p:cNvSpPr>
          <p:nvPr>
            <p:ph type="title"/>
          </p:nvPr>
        </p:nvSpPr>
        <p:spPr>
          <a:xfrm>
            <a:off x="263058" y="1407039"/>
            <a:ext cx="2040467" cy="2292060"/>
          </a:xfrm>
          <a:prstGeom prst="rect">
            <a:avLst/>
          </a:prstGeom>
          <a:noFill/>
          <a:ln>
            <a:noFill/>
          </a:ln>
        </p:spPr>
        <p:txBody>
          <a:bodyPr spcFirstLastPara="1" vert="horz" wrap="square" lIns="0" tIns="75333" rIns="0" bIns="0" rtlCol="0" anchor="ctr" anchorCtr="0">
            <a:spAutoFit/>
          </a:bodyPr>
          <a:lstStyle/>
          <a:p>
            <a:pPr marL="16933" marR="6773" indent="-6770" algn="ctr">
              <a:lnSpc>
                <a:spcPct val="89900"/>
              </a:lnSpc>
            </a:pPr>
            <a:r>
              <a:rPr lang="en-US" b="1" dirty="0">
                <a:latin typeface="Arial"/>
                <a:ea typeface="Arial"/>
                <a:cs typeface="Arial"/>
                <a:sym typeface="Arial"/>
              </a:rPr>
              <a:t>BALDEV  RAJ  MITTAL  UNIPOLIS,</a:t>
            </a:r>
            <a:endParaRPr dirty="0">
              <a:latin typeface="Arial"/>
              <a:ea typeface="Arial"/>
              <a:cs typeface="Arial"/>
              <a:sym typeface="Arial"/>
            </a:endParaRPr>
          </a:p>
        </p:txBody>
      </p:sp>
      <p:sp>
        <p:nvSpPr>
          <p:cNvPr id="395" name="Google Shape;395;p33"/>
          <p:cNvSpPr txBox="1"/>
          <p:nvPr/>
        </p:nvSpPr>
        <p:spPr>
          <a:xfrm>
            <a:off x="355344" y="3699099"/>
            <a:ext cx="1855893" cy="2708192"/>
          </a:xfrm>
          <a:prstGeom prst="rect">
            <a:avLst/>
          </a:prstGeom>
          <a:noFill/>
          <a:ln>
            <a:noFill/>
          </a:ln>
        </p:spPr>
        <p:txBody>
          <a:bodyPr spcFirstLastPara="1" wrap="square" lIns="0" tIns="49100" rIns="0" bIns="0" anchor="ctr" anchorCtr="0">
            <a:spAutoFit/>
          </a:bodyPr>
          <a:lstStyle/>
          <a:p>
            <a:pPr marL="16086" marR="6773" algn="ctr">
              <a:lnSpc>
                <a:spcPct val="90200"/>
              </a:lnSpc>
              <a:buClr>
                <a:srgbClr val="000000"/>
              </a:buClr>
              <a:buSzPts val="1600"/>
            </a:pPr>
            <a:r>
              <a:rPr lang="en-US" sz="2133" b="1" dirty="0">
                <a:solidFill>
                  <a:srgbClr val="FFFFFF"/>
                </a:solidFill>
                <a:latin typeface="Cambria"/>
                <a:ea typeface="Cambria"/>
                <a:cs typeface="Cambria"/>
                <a:sym typeface="Cambria"/>
              </a:rPr>
              <a:t>A </a:t>
            </a:r>
            <a:r>
              <a:rPr lang="en-US" sz="2133" dirty="0">
                <a:solidFill>
                  <a:srgbClr val="FFFFFF"/>
                </a:solidFill>
                <a:latin typeface="Cambria"/>
                <a:ea typeface="Cambria"/>
                <a:cs typeface="Cambria"/>
                <a:sym typeface="Cambria"/>
              </a:rPr>
              <a:t>power-packed  place on the  campus with a  capacity to  accommodate  several thousand people</a:t>
            </a:r>
            <a:endParaRPr sz="2133" dirty="0">
              <a:solidFill>
                <a:schemeClr val="dk1"/>
              </a:solidFill>
              <a:latin typeface="Cambria"/>
              <a:ea typeface="Cambria"/>
              <a:cs typeface="Cambria"/>
              <a:sym typeface="Cambria"/>
            </a:endParaRPr>
          </a:p>
        </p:txBody>
      </p:sp>
      <p:grpSp>
        <p:nvGrpSpPr>
          <p:cNvPr id="396" name="Google Shape;396;p33"/>
          <p:cNvGrpSpPr/>
          <p:nvPr/>
        </p:nvGrpSpPr>
        <p:grpSpPr>
          <a:xfrm>
            <a:off x="2530518" y="1277229"/>
            <a:ext cx="9498753" cy="5291667"/>
            <a:chOff x="1897888" y="957922"/>
            <a:chExt cx="7124065" cy="3968750"/>
          </a:xfrm>
        </p:grpSpPr>
        <p:sp>
          <p:nvSpPr>
            <p:cNvPr id="397" name="Google Shape;397;p33"/>
            <p:cNvSpPr/>
            <p:nvPr/>
          </p:nvSpPr>
          <p:spPr>
            <a:xfrm>
              <a:off x="1912239" y="972210"/>
              <a:ext cx="7095236" cy="3939794"/>
            </a:xfrm>
            <a:prstGeom prst="rect">
              <a:avLst/>
            </a:prstGeom>
            <a:blipFill rotWithShape="1">
              <a:blip r:embed="rId3">
                <a:alphaModFix/>
              </a:blip>
              <a:stretch>
                <a:fillRect/>
              </a:stretch>
            </a:blipFill>
            <a:ln>
              <a:solidFill>
                <a:srgbClr val="E67622"/>
              </a:solidFill>
            </a:ln>
          </p:spPr>
          <p:txBody>
            <a:bodyPr spcFirstLastPara="1" wrap="square" lIns="0" tIns="0" rIns="0" bIns="0" anchor="t" anchorCtr="0">
              <a:noAutofit/>
            </a:bodyPr>
            <a:lstStyle/>
            <a:p>
              <a:pPr>
                <a:buClr>
                  <a:srgbClr val="000000"/>
                </a:buClr>
                <a:buSzPts val="1800"/>
              </a:pPr>
              <a:endParaRPr sz="2400">
                <a:solidFill>
                  <a:schemeClr val="dk1"/>
                </a:solidFill>
                <a:latin typeface="Calibri"/>
                <a:ea typeface="Calibri"/>
                <a:cs typeface="Calibri"/>
                <a:sym typeface="Calibri"/>
              </a:endParaRPr>
            </a:p>
          </p:txBody>
        </p:sp>
        <p:sp>
          <p:nvSpPr>
            <p:cNvPr id="398" name="Google Shape;398;p33"/>
            <p:cNvSpPr/>
            <p:nvPr/>
          </p:nvSpPr>
          <p:spPr>
            <a:xfrm>
              <a:off x="1897888" y="957922"/>
              <a:ext cx="7124065" cy="3968750"/>
            </a:xfrm>
            <a:custGeom>
              <a:avLst/>
              <a:gdLst/>
              <a:ahLst/>
              <a:cxnLst/>
              <a:rect l="l" t="t" r="r" b="b"/>
              <a:pathLst>
                <a:path w="7124065" h="3968750" extrusionOk="0">
                  <a:moveTo>
                    <a:pt x="0" y="3968369"/>
                  </a:moveTo>
                  <a:lnTo>
                    <a:pt x="7123810" y="3968369"/>
                  </a:lnTo>
                  <a:lnTo>
                    <a:pt x="7123810" y="0"/>
                  </a:lnTo>
                  <a:lnTo>
                    <a:pt x="0" y="0"/>
                  </a:lnTo>
                  <a:lnTo>
                    <a:pt x="0" y="3968369"/>
                  </a:lnTo>
                  <a:close/>
                </a:path>
              </a:pathLst>
            </a:custGeom>
            <a:noFill/>
            <a:ln w="28575" cap="flat" cmpd="sng">
              <a:solidFill>
                <a:srgbClr val="E67622"/>
              </a:solidFill>
              <a:prstDash val="solid"/>
              <a:round/>
              <a:headEnd type="none" w="sm" len="sm"/>
              <a:tailEnd type="none" w="sm" len="sm"/>
            </a:ln>
          </p:spPr>
          <p:txBody>
            <a:bodyPr spcFirstLastPara="1" wrap="square" lIns="0" tIns="0" rIns="0" bIns="0" anchor="t" anchorCtr="0">
              <a:noAutofit/>
            </a:bodyPr>
            <a:lstStyle/>
            <a:p>
              <a:pPr>
                <a:buClr>
                  <a:srgbClr val="000000"/>
                </a:buClr>
                <a:buSzPts val="1800"/>
              </a:pPr>
              <a:endParaRPr sz="2400">
                <a:solidFill>
                  <a:schemeClr val="dk1"/>
                </a:solidFill>
                <a:latin typeface="Calibri"/>
                <a:ea typeface="Calibri"/>
                <a:cs typeface="Calibri"/>
                <a:sym typeface="Calibri"/>
              </a:endParaRPr>
            </a:p>
          </p:txBody>
        </p:sp>
      </p:grpSp>
      <p:grpSp>
        <p:nvGrpSpPr>
          <p:cNvPr id="7" name="Group 6">
            <a:extLst>
              <a:ext uri="{FF2B5EF4-FFF2-40B4-BE49-F238E27FC236}">
                <a16:creationId xmlns:a16="http://schemas.microsoft.com/office/drawing/2014/main" id="{73A20840-FF5A-59DB-AACE-2FE0B80D8262}"/>
              </a:ext>
            </a:extLst>
          </p:cNvPr>
          <p:cNvGrpSpPr/>
          <p:nvPr/>
        </p:nvGrpSpPr>
        <p:grpSpPr>
          <a:xfrm>
            <a:off x="0" y="0"/>
            <a:ext cx="12192000" cy="933210"/>
            <a:chOff x="0" y="0"/>
            <a:chExt cx="12192000" cy="933210"/>
          </a:xfrm>
        </p:grpSpPr>
        <p:sp>
          <p:nvSpPr>
            <p:cNvPr id="8" name="Rectangle 7">
              <a:extLst>
                <a:ext uri="{FF2B5EF4-FFF2-40B4-BE49-F238E27FC236}">
                  <a16:creationId xmlns:a16="http://schemas.microsoft.com/office/drawing/2014/main" id="{A8D0C7F5-5370-181C-156F-E069A4A77801}"/>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9" name="Picture 8">
              <a:extLst>
                <a:ext uri="{FF2B5EF4-FFF2-40B4-BE49-F238E27FC236}">
                  <a16:creationId xmlns:a16="http://schemas.microsoft.com/office/drawing/2014/main" id="{1819FAFC-9F4D-4422-A03B-D50FD8A59101}"/>
                </a:ext>
              </a:extLst>
            </p:cNvPr>
            <p:cNvPicPr>
              <a:picLocks noChangeAspect="1"/>
            </p:cNvPicPr>
            <p:nvPr/>
          </p:nvPicPr>
          <p:blipFill>
            <a:blip r:embed="rId4"/>
            <a:stretch>
              <a:fillRect/>
            </a:stretch>
          </p:blipFill>
          <p:spPr>
            <a:xfrm>
              <a:off x="366763" y="0"/>
              <a:ext cx="1544709" cy="933210"/>
            </a:xfrm>
            <a:prstGeom prst="rect">
              <a:avLst/>
            </a:prstGeom>
          </p:spPr>
        </p:pic>
        <p:pic>
          <p:nvPicPr>
            <p:cNvPr id="10" name="Picture 9">
              <a:extLst>
                <a:ext uri="{FF2B5EF4-FFF2-40B4-BE49-F238E27FC236}">
                  <a16:creationId xmlns:a16="http://schemas.microsoft.com/office/drawing/2014/main" id="{9BF5AB20-E677-D10F-815A-43FB3D386B97}"/>
                </a:ext>
              </a:extLst>
            </p:cNvPr>
            <p:cNvPicPr>
              <a:picLocks noChangeAspect="1"/>
            </p:cNvPicPr>
            <p:nvPr/>
          </p:nvPicPr>
          <p:blipFill>
            <a:blip r:embed="rId5"/>
            <a:stretch>
              <a:fillRect/>
            </a:stretch>
          </p:blipFill>
          <p:spPr>
            <a:xfrm>
              <a:off x="9755380" y="90145"/>
              <a:ext cx="2069857" cy="752920"/>
            </a:xfrm>
            <a:prstGeom prst="rect">
              <a:avLst/>
            </a:prstGeom>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31"/>
          <p:cNvSpPr txBox="1"/>
          <p:nvPr/>
        </p:nvSpPr>
        <p:spPr>
          <a:xfrm>
            <a:off x="260546" y="1989200"/>
            <a:ext cx="4777739" cy="4292025"/>
          </a:xfrm>
          <a:prstGeom prst="rect">
            <a:avLst/>
          </a:prstGeom>
          <a:noFill/>
          <a:ln>
            <a:noFill/>
          </a:ln>
        </p:spPr>
        <p:txBody>
          <a:bodyPr spcFirstLastPara="1" wrap="square" lIns="0" tIns="179467" rIns="0" bIns="0" anchor="t" anchorCtr="0">
            <a:spAutoFit/>
          </a:bodyPr>
          <a:lstStyle/>
          <a:p>
            <a:pPr marL="436869" indent="-420781">
              <a:buClr>
                <a:srgbClr val="000000"/>
              </a:buClr>
              <a:buSzPts val="1450"/>
              <a:buFont typeface="Wingdings" panose="05000000000000000000" pitchFamily="2" charset="2"/>
              <a:buChar char="v"/>
            </a:pPr>
            <a:r>
              <a:rPr lang="en-US" sz="2133" dirty="0">
                <a:solidFill>
                  <a:srgbClr val="001F5F"/>
                </a:solidFill>
                <a:latin typeface="Cambria" panose="02040503050406030204" pitchFamily="18" charset="0"/>
                <a:ea typeface="Cambria" panose="02040503050406030204" pitchFamily="18" charset="0"/>
                <a:cs typeface="Arial"/>
                <a:sym typeface="Arial"/>
              </a:rPr>
              <a:t>Capacity to accommodate 3500 people</a:t>
            </a:r>
            <a:endParaRPr sz="2133" dirty="0">
              <a:solidFill>
                <a:schemeClr val="dk1"/>
              </a:solidFill>
              <a:latin typeface="Cambria" panose="02040503050406030204" pitchFamily="18" charset="0"/>
              <a:ea typeface="Cambria" panose="02040503050406030204" pitchFamily="18" charset="0"/>
              <a:cs typeface="Arial"/>
              <a:sym typeface="Arial"/>
            </a:endParaRPr>
          </a:p>
          <a:p>
            <a:pPr marL="436869" indent="-420781">
              <a:spcBef>
                <a:spcPts val="1287"/>
              </a:spcBef>
              <a:buClr>
                <a:srgbClr val="000000"/>
              </a:buClr>
              <a:buSzPts val="1450"/>
              <a:buFont typeface="Wingdings" panose="05000000000000000000" pitchFamily="2" charset="2"/>
              <a:buChar char="v"/>
            </a:pPr>
            <a:r>
              <a:rPr lang="en-US" sz="2133" dirty="0">
                <a:solidFill>
                  <a:srgbClr val="001F5F"/>
                </a:solidFill>
                <a:latin typeface="Cambria" panose="02040503050406030204" pitchFamily="18" charset="0"/>
                <a:ea typeface="Cambria" panose="02040503050406030204" pitchFamily="18" charset="0"/>
                <a:cs typeface="Arial"/>
                <a:sym typeface="Arial"/>
              </a:rPr>
              <a:t>Centrally air - conditioned</a:t>
            </a:r>
            <a:endParaRPr sz="2133" dirty="0">
              <a:solidFill>
                <a:schemeClr val="dk1"/>
              </a:solidFill>
              <a:latin typeface="Cambria" panose="02040503050406030204" pitchFamily="18" charset="0"/>
              <a:ea typeface="Cambria" panose="02040503050406030204" pitchFamily="18" charset="0"/>
              <a:cs typeface="Arial"/>
              <a:sym typeface="Arial"/>
            </a:endParaRPr>
          </a:p>
          <a:p>
            <a:pPr marL="436869" indent="-420781">
              <a:spcBef>
                <a:spcPts val="1287"/>
              </a:spcBef>
              <a:buClr>
                <a:srgbClr val="000000"/>
              </a:buClr>
              <a:buSzPts val="1450"/>
              <a:buFont typeface="Wingdings" panose="05000000000000000000" pitchFamily="2" charset="2"/>
              <a:buChar char="v"/>
            </a:pPr>
            <a:r>
              <a:rPr lang="en-US" sz="2133" dirty="0">
                <a:solidFill>
                  <a:srgbClr val="001F5F"/>
                </a:solidFill>
                <a:latin typeface="Cambria" panose="02040503050406030204" pitchFamily="18" charset="0"/>
                <a:ea typeface="Cambria" panose="02040503050406030204" pitchFamily="18" charset="0"/>
                <a:cs typeface="Arial"/>
                <a:sym typeface="Arial"/>
              </a:rPr>
              <a:t>Fully soundproof set up</a:t>
            </a:r>
            <a:endParaRPr sz="2133" dirty="0">
              <a:solidFill>
                <a:schemeClr val="dk1"/>
              </a:solidFill>
              <a:latin typeface="Cambria" panose="02040503050406030204" pitchFamily="18" charset="0"/>
              <a:ea typeface="Cambria" panose="02040503050406030204" pitchFamily="18" charset="0"/>
              <a:cs typeface="Arial"/>
              <a:sym typeface="Arial"/>
            </a:endParaRPr>
          </a:p>
          <a:p>
            <a:pPr marL="436869" indent="-420781">
              <a:spcBef>
                <a:spcPts val="1292"/>
              </a:spcBef>
              <a:buClr>
                <a:srgbClr val="000000"/>
              </a:buClr>
              <a:buSzPts val="1450"/>
              <a:buFont typeface="Wingdings" panose="05000000000000000000" pitchFamily="2" charset="2"/>
              <a:buChar char="v"/>
            </a:pPr>
            <a:r>
              <a:rPr lang="en-US" sz="2133" dirty="0">
                <a:solidFill>
                  <a:srgbClr val="001F5F"/>
                </a:solidFill>
                <a:latin typeface="Cambria" panose="02040503050406030204" pitchFamily="18" charset="0"/>
                <a:ea typeface="Cambria" panose="02040503050406030204" pitchFamily="18" charset="0"/>
                <a:cs typeface="Arial"/>
                <a:sym typeface="Arial"/>
              </a:rPr>
              <a:t>Equipped with latest technology</a:t>
            </a:r>
            <a:endParaRPr sz="2133" dirty="0">
              <a:solidFill>
                <a:schemeClr val="dk1"/>
              </a:solidFill>
              <a:latin typeface="Cambria" panose="02040503050406030204" pitchFamily="18" charset="0"/>
              <a:ea typeface="Cambria" panose="02040503050406030204" pitchFamily="18" charset="0"/>
              <a:cs typeface="Arial"/>
              <a:sym typeface="Arial"/>
            </a:endParaRPr>
          </a:p>
          <a:p>
            <a:pPr marL="436869" marR="220974" indent="-420781">
              <a:lnSpc>
                <a:spcPct val="150200"/>
              </a:lnSpc>
              <a:buClr>
                <a:srgbClr val="000000"/>
              </a:buClr>
              <a:buSzPts val="1450"/>
              <a:buFont typeface="Wingdings" panose="05000000000000000000" pitchFamily="2" charset="2"/>
              <a:buChar char="v"/>
            </a:pPr>
            <a:r>
              <a:rPr lang="en-US" sz="2133" dirty="0">
                <a:solidFill>
                  <a:srgbClr val="001F5F"/>
                </a:solidFill>
                <a:latin typeface="Cambria" panose="02040503050406030204" pitchFamily="18" charset="0"/>
                <a:ea typeface="Cambria" panose="02040503050406030204" pitchFamily="18" charset="0"/>
                <a:cs typeface="Arial"/>
                <a:sym typeface="Arial"/>
              </a:rPr>
              <a:t>Hosted events like 106th Indian  Science Congress, Convocations, One  World, One India, Youth Vibe, etc</a:t>
            </a:r>
            <a:r>
              <a:rPr lang="en-US" sz="2133" dirty="0">
                <a:solidFill>
                  <a:schemeClr val="dk1"/>
                </a:solidFill>
                <a:latin typeface="Cambria" panose="02040503050406030204" pitchFamily="18" charset="0"/>
                <a:ea typeface="Cambria" panose="02040503050406030204" pitchFamily="18" charset="0"/>
                <a:cs typeface="Arial"/>
                <a:sym typeface="Arial"/>
              </a:rPr>
              <a:t>.</a:t>
            </a:r>
            <a:endParaRPr sz="2133" dirty="0">
              <a:solidFill>
                <a:schemeClr val="dk1"/>
              </a:solidFill>
              <a:latin typeface="Cambria" panose="02040503050406030204" pitchFamily="18" charset="0"/>
              <a:ea typeface="Cambria" panose="02040503050406030204" pitchFamily="18" charset="0"/>
              <a:cs typeface="Arial"/>
              <a:sym typeface="Arial"/>
            </a:endParaRPr>
          </a:p>
        </p:txBody>
      </p:sp>
      <p:sp>
        <p:nvSpPr>
          <p:cNvPr id="374" name="Google Shape;374;p31"/>
          <p:cNvSpPr txBox="1">
            <a:spLocks noGrp="1"/>
          </p:cNvSpPr>
          <p:nvPr>
            <p:ph type="title"/>
          </p:nvPr>
        </p:nvSpPr>
        <p:spPr>
          <a:xfrm>
            <a:off x="260546" y="1375039"/>
            <a:ext cx="4595927" cy="415536"/>
          </a:xfrm>
          <a:prstGeom prst="rect">
            <a:avLst/>
          </a:prstGeom>
          <a:solidFill>
            <a:srgbClr val="E67622"/>
          </a:solidFill>
          <a:ln>
            <a:noFill/>
          </a:ln>
        </p:spPr>
        <p:txBody>
          <a:bodyPr spcFirstLastPara="1" vert="horz" wrap="square" lIns="0" tIns="35533" rIns="0" bIns="0" rtlCol="0" anchor="t" anchorCtr="0">
            <a:spAutoFit/>
          </a:bodyPr>
          <a:lstStyle/>
          <a:p>
            <a:pPr marL="121917" algn="ctr"/>
            <a:r>
              <a:rPr lang="en-US" sz="2467" b="1" dirty="0">
                <a:latin typeface="Cambria" panose="02040503050406030204" pitchFamily="18" charset="0"/>
                <a:ea typeface="Cambria" panose="02040503050406030204" pitchFamily="18" charset="0"/>
              </a:rPr>
              <a:t>Shanti Devi Mittal Auditorium</a:t>
            </a:r>
            <a:endParaRPr sz="2467" dirty="0">
              <a:latin typeface="Cambria" panose="02040503050406030204" pitchFamily="18" charset="0"/>
              <a:ea typeface="Cambria" panose="02040503050406030204" pitchFamily="18" charset="0"/>
            </a:endParaRPr>
          </a:p>
        </p:txBody>
      </p:sp>
      <p:sp>
        <p:nvSpPr>
          <p:cNvPr id="375" name="Google Shape;375;p31"/>
          <p:cNvSpPr/>
          <p:nvPr/>
        </p:nvSpPr>
        <p:spPr>
          <a:xfrm>
            <a:off x="5190912" y="1533229"/>
            <a:ext cx="6711357" cy="473574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a:buClr>
                <a:srgbClr val="000000"/>
              </a:buClr>
              <a:buSzPts val="1800"/>
            </a:pPr>
            <a:endParaRPr sz="2400">
              <a:solidFill>
                <a:schemeClr val="dk1"/>
              </a:solidFill>
              <a:latin typeface="Calibri"/>
              <a:ea typeface="Calibri"/>
              <a:cs typeface="Calibri"/>
              <a:sym typeface="Calibri"/>
            </a:endParaRPr>
          </a:p>
        </p:txBody>
      </p:sp>
      <p:grpSp>
        <p:nvGrpSpPr>
          <p:cNvPr id="7" name="Group 6">
            <a:extLst>
              <a:ext uri="{FF2B5EF4-FFF2-40B4-BE49-F238E27FC236}">
                <a16:creationId xmlns:a16="http://schemas.microsoft.com/office/drawing/2014/main" id="{0FBDFAB4-69DB-96D8-4ED5-6F887DD78027}"/>
              </a:ext>
            </a:extLst>
          </p:cNvPr>
          <p:cNvGrpSpPr/>
          <p:nvPr/>
        </p:nvGrpSpPr>
        <p:grpSpPr>
          <a:xfrm>
            <a:off x="0" y="0"/>
            <a:ext cx="12192000" cy="933210"/>
            <a:chOff x="0" y="0"/>
            <a:chExt cx="12192000" cy="933210"/>
          </a:xfrm>
        </p:grpSpPr>
        <p:sp>
          <p:nvSpPr>
            <p:cNvPr id="8" name="Rectangle 7">
              <a:extLst>
                <a:ext uri="{FF2B5EF4-FFF2-40B4-BE49-F238E27FC236}">
                  <a16:creationId xmlns:a16="http://schemas.microsoft.com/office/drawing/2014/main" id="{BEF6648A-B277-C57F-A80F-7AF18AADB356}"/>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9" name="Picture 8">
              <a:extLst>
                <a:ext uri="{FF2B5EF4-FFF2-40B4-BE49-F238E27FC236}">
                  <a16:creationId xmlns:a16="http://schemas.microsoft.com/office/drawing/2014/main" id="{A03EDE0C-F1F0-C7C3-32EF-846AF54C7EE5}"/>
                </a:ext>
              </a:extLst>
            </p:cNvPr>
            <p:cNvPicPr>
              <a:picLocks noChangeAspect="1"/>
            </p:cNvPicPr>
            <p:nvPr/>
          </p:nvPicPr>
          <p:blipFill>
            <a:blip r:embed="rId4"/>
            <a:stretch>
              <a:fillRect/>
            </a:stretch>
          </p:blipFill>
          <p:spPr>
            <a:xfrm>
              <a:off x="366763" y="0"/>
              <a:ext cx="1544709" cy="933210"/>
            </a:xfrm>
            <a:prstGeom prst="rect">
              <a:avLst/>
            </a:prstGeom>
          </p:spPr>
        </p:pic>
        <p:pic>
          <p:nvPicPr>
            <p:cNvPr id="10" name="Picture 9">
              <a:extLst>
                <a:ext uri="{FF2B5EF4-FFF2-40B4-BE49-F238E27FC236}">
                  <a16:creationId xmlns:a16="http://schemas.microsoft.com/office/drawing/2014/main" id="{A16D87C2-703C-DA88-34EE-B7F9F5FB097A}"/>
                </a:ext>
              </a:extLst>
            </p:cNvPr>
            <p:cNvPicPr>
              <a:picLocks noChangeAspect="1"/>
            </p:cNvPicPr>
            <p:nvPr/>
          </p:nvPicPr>
          <p:blipFill>
            <a:blip r:embed="rId5"/>
            <a:stretch>
              <a:fillRect/>
            </a:stretch>
          </p:blipFill>
          <p:spPr>
            <a:xfrm>
              <a:off x="9755380" y="90145"/>
              <a:ext cx="2069857" cy="752920"/>
            </a:xfrm>
            <a:prstGeom prst="rect">
              <a:avLst/>
            </a:prstGeom>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grpSp>
        <p:nvGrpSpPr>
          <p:cNvPr id="3" name="Group 2">
            <a:extLst>
              <a:ext uri="{FF2B5EF4-FFF2-40B4-BE49-F238E27FC236}">
                <a16:creationId xmlns:a16="http://schemas.microsoft.com/office/drawing/2014/main" id="{CCC1B565-8F37-3923-6220-23677B1D5445}"/>
              </a:ext>
            </a:extLst>
          </p:cNvPr>
          <p:cNvGrpSpPr/>
          <p:nvPr/>
        </p:nvGrpSpPr>
        <p:grpSpPr>
          <a:xfrm>
            <a:off x="0" y="0"/>
            <a:ext cx="12192000" cy="933210"/>
            <a:chOff x="0" y="0"/>
            <a:chExt cx="12192000" cy="933210"/>
          </a:xfrm>
        </p:grpSpPr>
        <p:sp>
          <p:nvSpPr>
            <p:cNvPr id="6" name="Rectangle 5">
              <a:extLst>
                <a:ext uri="{FF2B5EF4-FFF2-40B4-BE49-F238E27FC236}">
                  <a16:creationId xmlns:a16="http://schemas.microsoft.com/office/drawing/2014/main" id="{D5D3F6B1-CDE7-5B21-2391-A8E6674BBF3B}"/>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9" name="Picture 8">
              <a:extLst>
                <a:ext uri="{FF2B5EF4-FFF2-40B4-BE49-F238E27FC236}">
                  <a16:creationId xmlns:a16="http://schemas.microsoft.com/office/drawing/2014/main" id="{FC71300C-5E96-FCC1-B078-8A42E3D12109}"/>
                </a:ext>
              </a:extLst>
            </p:cNvPr>
            <p:cNvPicPr>
              <a:picLocks noChangeAspect="1"/>
            </p:cNvPicPr>
            <p:nvPr/>
          </p:nvPicPr>
          <p:blipFill>
            <a:blip r:embed="rId3"/>
            <a:stretch>
              <a:fillRect/>
            </a:stretch>
          </p:blipFill>
          <p:spPr>
            <a:xfrm>
              <a:off x="366763" y="0"/>
              <a:ext cx="1544709" cy="933210"/>
            </a:xfrm>
            <a:prstGeom prst="rect">
              <a:avLst/>
            </a:prstGeom>
          </p:spPr>
        </p:pic>
        <p:pic>
          <p:nvPicPr>
            <p:cNvPr id="11" name="Picture 10">
              <a:extLst>
                <a:ext uri="{FF2B5EF4-FFF2-40B4-BE49-F238E27FC236}">
                  <a16:creationId xmlns:a16="http://schemas.microsoft.com/office/drawing/2014/main" id="{1526FD93-E0B4-9A63-EBAC-D0A52EFC69B5}"/>
                </a:ext>
              </a:extLst>
            </p:cNvPr>
            <p:cNvPicPr>
              <a:picLocks noChangeAspect="1"/>
            </p:cNvPicPr>
            <p:nvPr/>
          </p:nvPicPr>
          <p:blipFill>
            <a:blip r:embed="rId4"/>
            <a:stretch>
              <a:fillRect/>
            </a:stretch>
          </p:blipFill>
          <p:spPr>
            <a:xfrm>
              <a:off x="9755380" y="90145"/>
              <a:ext cx="2069857" cy="752920"/>
            </a:xfrm>
            <a:prstGeom prst="rect">
              <a:avLst/>
            </a:prstGeom>
          </p:spPr>
        </p:pic>
      </p:grpSp>
      <p:sp>
        <p:nvSpPr>
          <p:cNvPr id="309" name="Google Shape;309;g1446ae2e1f4_2_0"/>
          <p:cNvSpPr txBox="1"/>
          <p:nvPr/>
        </p:nvSpPr>
        <p:spPr>
          <a:xfrm>
            <a:off x="3343228" y="69581"/>
            <a:ext cx="4980395" cy="677068"/>
          </a:xfrm>
          <a:prstGeom prst="rect">
            <a:avLst/>
          </a:prstGeom>
          <a:solidFill>
            <a:schemeClr val="accent2"/>
          </a:solidFill>
          <a:ln>
            <a:solidFill>
              <a:schemeClr val="tx1"/>
            </a:solidFill>
          </a:ln>
        </p:spPr>
        <p:txBody>
          <a:bodyPr spcFirstLastPara="1" wrap="square" lIns="121900" tIns="121900" rIns="121900" bIns="121900" anchor="t" anchorCtr="0">
            <a:spAutoFit/>
          </a:bodyPr>
          <a:lstStyle/>
          <a:p>
            <a:pPr algn="ctr">
              <a:buClr>
                <a:srgbClr val="000000"/>
              </a:buClr>
              <a:buSzPts val="2400"/>
            </a:pPr>
            <a:r>
              <a:rPr lang="en-US" sz="2800" b="1" dirty="0">
                <a:solidFill>
                  <a:srgbClr val="FFFFFF"/>
                </a:solidFill>
                <a:latin typeface="Cambria"/>
                <a:ea typeface="Cambria"/>
                <a:sym typeface="Cambria"/>
              </a:rPr>
              <a:t>Recent Events at LPU</a:t>
            </a:r>
            <a:endParaRPr sz="2800" b="1" dirty="0">
              <a:solidFill>
                <a:srgbClr val="FFFFFF"/>
              </a:solidFill>
              <a:latin typeface="Cambria"/>
              <a:ea typeface="Cambria"/>
              <a:sym typeface="Cambria"/>
            </a:endParaRPr>
          </a:p>
        </p:txBody>
      </p:sp>
      <p:grpSp>
        <p:nvGrpSpPr>
          <p:cNvPr id="21" name="Group 20">
            <a:extLst>
              <a:ext uri="{FF2B5EF4-FFF2-40B4-BE49-F238E27FC236}">
                <a16:creationId xmlns:a16="http://schemas.microsoft.com/office/drawing/2014/main" id="{7C8D6BC5-9F83-7F37-747A-DB8FEE6BD401}"/>
              </a:ext>
            </a:extLst>
          </p:cNvPr>
          <p:cNvGrpSpPr/>
          <p:nvPr/>
        </p:nvGrpSpPr>
        <p:grpSpPr>
          <a:xfrm>
            <a:off x="152397" y="1208824"/>
            <a:ext cx="11855212" cy="5398818"/>
            <a:chOff x="152397" y="1208824"/>
            <a:chExt cx="11855212" cy="5398818"/>
          </a:xfrm>
        </p:grpSpPr>
        <p:pic>
          <p:nvPicPr>
            <p:cNvPr id="12" name="Picture 11">
              <a:extLst>
                <a:ext uri="{FF2B5EF4-FFF2-40B4-BE49-F238E27FC236}">
                  <a16:creationId xmlns:a16="http://schemas.microsoft.com/office/drawing/2014/main" id="{ED5BB710-F593-6464-7ACB-5F9A3BBC1FBE}"/>
                </a:ext>
              </a:extLst>
            </p:cNvPr>
            <p:cNvPicPr>
              <a:picLocks noChangeAspect="1"/>
            </p:cNvPicPr>
            <p:nvPr/>
          </p:nvPicPr>
          <p:blipFill>
            <a:blip r:embed="rId5"/>
            <a:stretch>
              <a:fillRect/>
            </a:stretch>
          </p:blipFill>
          <p:spPr>
            <a:xfrm>
              <a:off x="154744" y="1208824"/>
              <a:ext cx="3953301" cy="2709691"/>
            </a:xfrm>
            <a:prstGeom prst="rect">
              <a:avLst/>
            </a:prstGeom>
            <a:ln>
              <a:solidFill>
                <a:srgbClr val="E67622"/>
              </a:solidFill>
            </a:ln>
          </p:spPr>
        </p:pic>
        <p:pic>
          <p:nvPicPr>
            <p:cNvPr id="14" name="Picture 13">
              <a:extLst>
                <a:ext uri="{FF2B5EF4-FFF2-40B4-BE49-F238E27FC236}">
                  <a16:creationId xmlns:a16="http://schemas.microsoft.com/office/drawing/2014/main" id="{39DF1240-972B-FE69-43B7-2F62F07DC615}"/>
                </a:ext>
              </a:extLst>
            </p:cNvPr>
            <p:cNvPicPr>
              <a:picLocks noChangeAspect="1"/>
            </p:cNvPicPr>
            <p:nvPr/>
          </p:nvPicPr>
          <p:blipFill rotWithShape="1">
            <a:blip r:embed="rId6"/>
            <a:srcRect b="3685"/>
            <a:stretch/>
          </p:blipFill>
          <p:spPr>
            <a:xfrm>
              <a:off x="4104526" y="3908232"/>
              <a:ext cx="3953301" cy="2689127"/>
            </a:xfrm>
            <a:prstGeom prst="rect">
              <a:avLst/>
            </a:prstGeom>
            <a:ln>
              <a:solidFill>
                <a:srgbClr val="E67622"/>
              </a:solidFill>
            </a:ln>
          </p:spPr>
        </p:pic>
        <p:pic>
          <p:nvPicPr>
            <p:cNvPr id="16" name="Picture 15">
              <a:extLst>
                <a:ext uri="{FF2B5EF4-FFF2-40B4-BE49-F238E27FC236}">
                  <a16:creationId xmlns:a16="http://schemas.microsoft.com/office/drawing/2014/main" id="{71848425-59D7-7F46-7282-1FC39EA50CC8}"/>
                </a:ext>
              </a:extLst>
            </p:cNvPr>
            <p:cNvPicPr>
              <a:picLocks noChangeAspect="1"/>
            </p:cNvPicPr>
            <p:nvPr/>
          </p:nvPicPr>
          <p:blipFill>
            <a:blip r:embed="rId7"/>
            <a:stretch>
              <a:fillRect/>
            </a:stretch>
          </p:blipFill>
          <p:spPr>
            <a:xfrm>
              <a:off x="152397" y="3918515"/>
              <a:ext cx="3953302" cy="2689127"/>
            </a:xfrm>
            <a:prstGeom prst="rect">
              <a:avLst/>
            </a:prstGeom>
            <a:ln>
              <a:solidFill>
                <a:srgbClr val="E67622"/>
              </a:solidFill>
            </a:ln>
          </p:spPr>
        </p:pic>
        <p:pic>
          <p:nvPicPr>
            <p:cNvPr id="18" name="Picture 17">
              <a:extLst>
                <a:ext uri="{FF2B5EF4-FFF2-40B4-BE49-F238E27FC236}">
                  <a16:creationId xmlns:a16="http://schemas.microsoft.com/office/drawing/2014/main" id="{506F8560-7960-EB4D-7C61-79E49084B0DB}"/>
                </a:ext>
              </a:extLst>
            </p:cNvPr>
            <p:cNvPicPr>
              <a:picLocks noChangeAspect="1"/>
            </p:cNvPicPr>
            <p:nvPr/>
          </p:nvPicPr>
          <p:blipFill>
            <a:blip r:embed="rId8"/>
            <a:stretch>
              <a:fillRect/>
            </a:stretch>
          </p:blipFill>
          <p:spPr>
            <a:xfrm>
              <a:off x="4104526" y="1208825"/>
              <a:ext cx="3953301" cy="2717694"/>
            </a:xfrm>
            <a:prstGeom prst="rect">
              <a:avLst/>
            </a:prstGeom>
            <a:ln>
              <a:solidFill>
                <a:srgbClr val="E67622"/>
              </a:solidFill>
            </a:ln>
          </p:spPr>
        </p:pic>
        <p:pic>
          <p:nvPicPr>
            <p:cNvPr id="20" name="Picture 19">
              <a:extLst>
                <a:ext uri="{FF2B5EF4-FFF2-40B4-BE49-F238E27FC236}">
                  <a16:creationId xmlns:a16="http://schemas.microsoft.com/office/drawing/2014/main" id="{22B4EA4E-D43E-46AB-3C5D-35D278CD6710}"/>
                </a:ext>
              </a:extLst>
            </p:cNvPr>
            <p:cNvPicPr>
              <a:picLocks noChangeAspect="1"/>
            </p:cNvPicPr>
            <p:nvPr/>
          </p:nvPicPr>
          <p:blipFill>
            <a:blip r:embed="rId9"/>
            <a:stretch>
              <a:fillRect/>
            </a:stretch>
          </p:blipFill>
          <p:spPr>
            <a:xfrm>
              <a:off x="8055480" y="3891952"/>
              <a:ext cx="3952129" cy="2689127"/>
            </a:xfrm>
            <a:prstGeom prst="rect">
              <a:avLst/>
            </a:prstGeom>
            <a:ln>
              <a:solidFill>
                <a:srgbClr val="E67622"/>
              </a:solidFill>
            </a:ln>
          </p:spPr>
        </p:pic>
        <p:pic>
          <p:nvPicPr>
            <p:cNvPr id="10" name="Picture 9">
              <a:extLst>
                <a:ext uri="{FF2B5EF4-FFF2-40B4-BE49-F238E27FC236}">
                  <a16:creationId xmlns:a16="http://schemas.microsoft.com/office/drawing/2014/main" id="{517A85C6-43E2-59DD-5BE8-936446BA1391}"/>
                </a:ext>
              </a:extLst>
            </p:cNvPr>
            <p:cNvPicPr>
              <a:picLocks noChangeAspect="1"/>
            </p:cNvPicPr>
            <p:nvPr/>
          </p:nvPicPr>
          <p:blipFill>
            <a:blip r:embed="rId10"/>
            <a:stretch>
              <a:fillRect/>
            </a:stretch>
          </p:blipFill>
          <p:spPr>
            <a:xfrm>
              <a:off x="8055479" y="1208824"/>
              <a:ext cx="3952129" cy="2717694"/>
            </a:xfrm>
            <a:prstGeom prst="rect">
              <a:avLst/>
            </a:prstGeom>
            <a:ln>
              <a:solidFill>
                <a:srgbClr val="E67622"/>
              </a:solidFill>
            </a:ln>
          </p:spPr>
        </p:pic>
      </p:grpSp>
    </p:spTree>
    <p:extLst>
      <p:ext uri="{BB962C8B-B14F-4D97-AF65-F5344CB8AC3E}">
        <p14:creationId xmlns:p14="http://schemas.microsoft.com/office/powerpoint/2010/main" val="2863798181"/>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CDD80209-A9C7-F4E8-A838-31E03AEB842C}"/>
              </a:ext>
            </a:extLst>
          </p:cNvPr>
          <p:cNvGrpSpPr/>
          <p:nvPr/>
        </p:nvGrpSpPr>
        <p:grpSpPr>
          <a:xfrm>
            <a:off x="314178" y="1277091"/>
            <a:ext cx="11249464" cy="5018202"/>
            <a:chOff x="314178" y="1277091"/>
            <a:chExt cx="11249464" cy="5018202"/>
          </a:xfrm>
        </p:grpSpPr>
        <p:sp>
          <p:nvSpPr>
            <p:cNvPr id="2" name="Content Placeholder 2">
              <a:extLst>
                <a:ext uri="{FF2B5EF4-FFF2-40B4-BE49-F238E27FC236}">
                  <a16:creationId xmlns:a16="http://schemas.microsoft.com/office/drawing/2014/main" id="{F83A43DC-7830-81FB-ECB3-2F33A81B0C5B}"/>
                </a:ext>
              </a:extLst>
            </p:cNvPr>
            <p:cNvSpPr txBox="1">
              <a:spLocks/>
            </p:cNvSpPr>
            <p:nvPr/>
          </p:nvSpPr>
          <p:spPr>
            <a:xfrm>
              <a:off x="815839" y="1277091"/>
              <a:ext cx="10747803" cy="50182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sz="2000" dirty="0">
                  <a:latin typeface="Cambria" panose="02040503050406030204" pitchFamily="18" charset="0"/>
                  <a:ea typeface="Cambria" panose="02040503050406030204" pitchFamily="18" charset="0"/>
                </a:rPr>
                <a:t>Lovely Professional University is a Private University established through the enactment of ‘The Lovely Professional University Act, 2005’ (Punjab Act No. 25 of 2005) by the State Legislature of Government of Punjab vide Notification No. 38-Leg./2005</a:t>
              </a:r>
            </a:p>
            <a:p>
              <a:pPr>
                <a:buFont typeface="Wingdings" pitchFamily="2" charset="2"/>
                <a:buChar char="q"/>
              </a:pPr>
              <a:endParaRPr lang="en-IN" sz="2000" dirty="0">
                <a:latin typeface="Cambria" panose="02040503050406030204" pitchFamily="18" charset="0"/>
                <a:ea typeface="Cambria" panose="02040503050406030204" pitchFamily="18" charset="0"/>
              </a:endParaRPr>
            </a:p>
            <a:p>
              <a:pPr algn="just">
                <a:spcBef>
                  <a:spcPts val="450"/>
                </a:spcBef>
              </a:pPr>
              <a:r>
                <a:rPr lang="en-US" sz="2000" dirty="0">
                  <a:latin typeface="Cambria" panose="02040503050406030204" pitchFamily="18" charset="0"/>
                  <a:ea typeface="Cambria" panose="02040503050406030204" pitchFamily="18" charset="0"/>
                </a:rPr>
                <a:t>Recognized by UGC under Section 2(f) of UGC Act 1956 vide Notification No. F.9-10/2006 (CPP-1) and also recognized by the concerned statutory bodies set up, in relevant diverse fields of higher education, by the Government of India such as NCTE, PCI, COA and BCI</a:t>
              </a:r>
            </a:p>
            <a:p>
              <a:pPr algn="just">
                <a:spcBef>
                  <a:spcPts val="450"/>
                </a:spcBef>
                <a:buFont typeface="Wingdings" pitchFamily="2" charset="2"/>
                <a:buChar char="q"/>
              </a:pPr>
              <a:endParaRPr lang="en-IN" sz="2000" dirty="0">
                <a:latin typeface="Cambria" panose="02040503050406030204" pitchFamily="18" charset="0"/>
                <a:ea typeface="Cambria" panose="02040503050406030204" pitchFamily="18" charset="0"/>
              </a:endParaRPr>
            </a:p>
            <a:p>
              <a:pPr algn="just">
                <a:spcBef>
                  <a:spcPts val="450"/>
                </a:spcBef>
              </a:pPr>
              <a:r>
                <a:rPr lang="en-US" sz="2000" dirty="0">
                  <a:latin typeface="Cambria" panose="02040503050406030204" pitchFamily="18" charset="0"/>
                  <a:ea typeface="Cambria" panose="02040503050406030204" pitchFamily="18" charset="0"/>
                </a:rPr>
                <a:t>Offers Programmes in various disciplines at Diploma, Undergraduate, Postgraduate, and Doctoral levels</a:t>
              </a:r>
            </a:p>
            <a:p>
              <a:pPr algn="just">
                <a:spcBef>
                  <a:spcPts val="450"/>
                </a:spcBef>
                <a:buFont typeface="Wingdings" pitchFamily="2" charset="2"/>
                <a:buChar char="q"/>
              </a:pPr>
              <a:endParaRPr lang="en-US" sz="2000" dirty="0">
                <a:latin typeface="Cambria" panose="02040503050406030204" pitchFamily="18" charset="0"/>
                <a:ea typeface="Cambria" panose="02040503050406030204" pitchFamily="18" charset="0"/>
              </a:endParaRPr>
            </a:p>
            <a:p>
              <a:pPr algn="just">
                <a:spcBef>
                  <a:spcPts val="450"/>
                </a:spcBef>
              </a:pPr>
              <a:r>
                <a:rPr lang="en-US" sz="2000" dirty="0">
                  <a:latin typeface="Cambria" panose="02040503050406030204" pitchFamily="18" charset="0"/>
                  <a:ea typeface="Cambria" panose="02040503050406030204" pitchFamily="18" charset="0"/>
                </a:rPr>
                <a:t>Member of the Association of Indian Universities (AIU) </a:t>
              </a:r>
            </a:p>
            <a:p>
              <a:pPr algn="just">
                <a:spcBef>
                  <a:spcPts val="450"/>
                </a:spcBef>
              </a:pPr>
              <a:endParaRPr lang="en-US" sz="2000" dirty="0">
                <a:latin typeface="Cambria" panose="02040503050406030204" pitchFamily="18" charset="0"/>
                <a:ea typeface="Cambria" panose="02040503050406030204" pitchFamily="18" charset="0"/>
              </a:endParaRPr>
            </a:p>
            <a:p>
              <a:pPr algn="just">
                <a:spcBef>
                  <a:spcPts val="450"/>
                </a:spcBef>
              </a:pPr>
              <a:r>
                <a:rPr lang="en-US" sz="2000" dirty="0">
                  <a:latin typeface="Cambria" panose="02040503050406030204" pitchFamily="18" charset="0"/>
                  <a:ea typeface="Cambria" panose="02040503050406030204" pitchFamily="18" charset="0"/>
                </a:rPr>
                <a:t>Member of prestigious international bodies including the Association of Commonwealth Universities and Accreditation Council for Business Schools &amp; Programs</a:t>
              </a:r>
              <a:endParaRPr lang="en-US" sz="2000" strike="sngStrike" dirty="0">
                <a:latin typeface="Cambria" panose="02040503050406030204" pitchFamily="18" charset="0"/>
                <a:ea typeface="Cambria" panose="02040503050406030204" pitchFamily="18" charset="0"/>
              </a:endParaRPr>
            </a:p>
            <a:p>
              <a:pPr algn="just">
                <a:spcBef>
                  <a:spcPts val="450"/>
                </a:spcBef>
              </a:pPr>
              <a:endParaRPr lang="en-IN" sz="1500" dirty="0"/>
            </a:p>
            <a:p>
              <a:endParaRPr lang="en-US" sz="1350" dirty="0"/>
            </a:p>
          </p:txBody>
        </p:sp>
        <p:grpSp>
          <p:nvGrpSpPr>
            <p:cNvPr id="16" name="Group 15">
              <a:extLst>
                <a:ext uri="{FF2B5EF4-FFF2-40B4-BE49-F238E27FC236}">
                  <a16:creationId xmlns:a16="http://schemas.microsoft.com/office/drawing/2014/main" id="{0BFE1F65-B306-7C22-D1A6-7FA8C9383455}"/>
                </a:ext>
              </a:extLst>
            </p:cNvPr>
            <p:cNvGrpSpPr/>
            <p:nvPr/>
          </p:nvGrpSpPr>
          <p:grpSpPr>
            <a:xfrm>
              <a:off x="314178" y="1446625"/>
              <a:ext cx="332935" cy="4457115"/>
              <a:chOff x="314178" y="1446625"/>
              <a:chExt cx="332935" cy="4457115"/>
            </a:xfrm>
          </p:grpSpPr>
          <p:sp>
            <p:nvSpPr>
              <p:cNvPr id="5" name="Callout: Quad Arrow 4">
                <a:extLst>
                  <a:ext uri="{FF2B5EF4-FFF2-40B4-BE49-F238E27FC236}">
                    <a16:creationId xmlns:a16="http://schemas.microsoft.com/office/drawing/2014/main" id="{197E0763-01B0-EC17-5939-4B6300B11656}"/>
                  </a:ext>
                </a:extLst>
              </p:cNvPr>
              <p:cNvSpPr/>
              <p:nvPr/>
            </p:nvSpPr>
            <p:spPr>
              <a:xfrm>
                <a:off x="318868" y="1446625"/>
                <a:ext cx="309489" cy="323557"/>
              </a:xfrm>
              <a:prstGeom prst="quadArrowCallout">
                <a:avLst/>
              </a:prstGeom>
              <a:solidFill>
                <a:srgbClr val="E676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Callout: Quad Arrow 6">
                <a:extLst>
                  <a:ext uri="{FF2B5EF4-FFF2-40B4-BE49-F238E27FC236}">
                    <a16:creationId xmlns:a16="http://schemas.microsoft.com/office/drawing/2014/main" id="{2C8868C4-DDF4-FF14-5294-89818C8E6E91}"/>
                  </a:ext>
                </a:extLst>
              </p:cNvPr>
              <p:cNvSpPr/>
              <p:nvPr/>
            </p:nvSpPr>
            <p:spPr>
              <a:xfrm>
                <a:off x="314178" y="2705686"/>
                <a:ext cx="309489" cy="323557"/>
              </a:xfrm>
              <a:prstGeom prst="quadArrowCallout">
                <a:avLst/>
              </a:prstGeom>
              <a:solidFill>
                <a:srgbClr val="E676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 name="Callout: Quad Arrow 8">
                <a:extLst>
                  <a:ext uri="{FF2B5EF4-FFF2-40B4-BE49-F238E27FC236}">
                    <a16:creationId xmlns:a16="http://schemas.microsoft.com/office/drawing/2014/main" id="{9B085796-402D-DE4F-DF7E-B1B647CBFADC}"/>
                  </a:ext>
                </a:extLst>
              </p:cNvPr>
              <p:cNvSpPr/>
              <p:nvPr/>
            </p:nvSpPr>
            <p:spPr>
              <a:xfrm>
                <a:off x="337624" y="3821719"/>
                <a:ext cx="309489" cy="323557"/>
              </a:xfrm>
              <a:prstGeom prst="quadArrowCallout">
                <a:avLst/>
              </a:prstGeom>
              <a:solidFill>
                <a:srgbClr val="E676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3" name="Callout: Quad Arrow 12">
                <a:extLst>
                  <a:ext uri="{FF2B5EF4-FFF2-40B4-BE49-F238E27FC236}">
                    <a16:creationId xmlns:a16="http://schemas.microsoft.com/office/drawing/2014/main" id="{06EA519D-1638-9870-022B-239A4B5986AD}"/>
                  </a:ext>
                </a:extLst>
              </p:cNvPr>
              <p:cNvSpPr/>
              <p:nvPr/>
            </p:nvSpPr>
            <p:spPr>
              <a:xfrm>
                <a:off x="318869" y="5580183"/>
                <a:ext cx="309489" cy="323557"/>
              </a:xfrm>
              <a:prstGeom prst="quadArrowCallout">
                <a:avLst/>
              </a:prstGeom>
              <a:solidFill>
                <a:srgbClr val="E676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Callout: Quad Arrow 14">
                <a:extLst>
                  <a:ext uri="{FF2B5EF4-FFF2-40B4-BE49-F238E27FC236}">
                    <a16:creationId xmlns:a16="http://schemas.microsoft.com/office/drawing/2014/main" id="{20867584-5590-7DD9-3A27-1488CFF58519}"/>
                  </a:ext>
                </a:extLst>
              </p:cNvPr>
              <p:cNvSpPr/>
              <p:nvPr/>
            </p:nvSpPr>
            <p:spPr>
              <a:xfrm>
                <a:off x="318868" y="4750189"/>
                <a:ext cx="309489" cy="323557"/>
              </a:xfrm>
              <a:prstGeom prst="quadArrowCallout">
                <a:avLst/>
              </a:prstGeom>
              <a:solidFill>
                <a:srgbClr val="E676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nvGrpSpPr>
          <p:cNvPr id="3" name="Group 2">
            <a:extLst>
              <a:ext uri="{FF2B5EF4-FFF2-40B4-BE49-F238E27FC236}">
                <a16:creationId xmlns:a16="http://schemas.microsoft.com/office/drawing/2014/main" id="{66366247-62DE-3F8B-6BD3-1CF8360BA795}"/>
              </a:ext>
            </a:extLst>
          </p:cNvPr>
          <p:cNvGrpSpPr/>
          <p:nvPr/>
        </p:nvGrpSpPr>
        <p:grpSpPr>
          <a:xfrm>
            <a:off x="0" y="0"/>
            <a:ext cx="12192000" cy="933210"/>
            <a:chOff x="0" y="0"/>
            <a:chExt cx="12192000" cy="933210"/>
          </a:xfrm>
        </p:grpSpPr>
        <p:sp>
          <p:nvSpPr>
            <p:cNvPr id="4" name="Rectangle 3">
              <a:extLst>
                <a:ext uri="{FF2B5EF4-FFF2-40B4-BE49-F238E27FC236}">
                  <a16:creationId xmlns:a16="http://schemas.microsoft.com/office/drawing/2014/main" id="{133BDAD8-5CFF-4F33-9047-4CF776C5AF43}"/>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6" name="Picture 5">
              <a:extLst>
                <a:ext uri="{FF2B5EF4-FFF2-40B4-BE49-F238E27FC236}">
                  <a16:creationId xmlns:a16="http://schemas.microsoft.com/office/drawing/2014/main" id="{97F18E40-4336-3995-7D85-6CFD821C5AC7}"/>
                </a:ext>
              </a:extLst>
            </p:cNvPr>
            <p:cNvPicPr>
              <a:picLocks noChangeAspect="1"/>
            </p:cNvPicPr>
            <p:nvPr/>
          </p:nvPicPr>
          <p:blipFill>
            <a:blip r:embed="rId2"/>
            <a:stretch>
              <a:fillRect/>
            </a:stretch>
          </p:blipFill>
          <p:spPr>
            <a:xfrm>
              <a:off x="366763" y="0"/>
              <a:ext cx="1544709" cy="933210"/>
            </a:xfrm>
            <a:prstGeom prst="rect">
              <a:avLst/>
            </a:prstGeom>
          </p:spPr>
        </p:pic>
        <p:pic>
          <p:nvPicPr>
            <p:cNvPr id="8" name="Picture 7">
              <a:extLst>
                <a:ext uri="{FF2B5EF4-FFF2-40B4-BE49-F238E27FC236}">
                  <a16:creationId xmlns:a16="http://schemas.microsoft.com/office/drawing/2014/main" id="{D82A2476-E7AC-E4EA-EE65-AC7A5CF585EF}"/>
                </a:ext>
              </a:extLst>
            </p:cNvPr>
            <p:cNvPicPr>
              <a:picLocks noChangeAspect="1"/>
            </p:cNvPicPr>
            <p:nvPr/>
          </p:nvPicPr>
          <p:blipFill>
            <a:blip r:embed="rId3"/>
            <a:stretch>
              <a:fillRect/>
            </a:stretch>
          </p:blipFill>
          <p:spPr>
            <a:xfrm>
              <a:off x="9755380" y="90145"/>
              <a:ext cx="2069857" cy="752920"/>
            </a:xfrm>
            <a:prstGeom prst="rect">
              <a:avLst/>
            </a:prstGeom>
          </p:spPr>
        </p:pic>
      </p:grpSp>
    </p:spTree>
    <p:extLst>
      <p:ext uri="{BB962C8B-B14F-4D97-AF65-F5344CB8AC3E}">
        <p14:creationId xmlns:p14="http://schemas.microsoft.com/office/powerpoint/2010/main" val="613796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grpSp>
        <p:nvGrpSpPr>
          <p:cNvPr id="2" name="Group 1">
            <a:extLst>
              <a:ext uri="{FF2B5EF4-FFF2-40B4-BE49-F238E27FC236}">
                <a16:creationId xmlns:a16="http://schemas.microsoft.com/office/drawing/2014/main" id="{E771F466-DB5A-F774-FC3D-FB305A860067}"/>
              </a:ext>
            </a:extLst>
          </p:cNvPr>
          <p:cNvGrpSpPr/>
          <p:nvPr/>
        </p:nvGrpSpPr>
        <p:grpSpPr>
          <a:xfrm>
            <a:off x="0" y="0"/>
            <a:ext cx="12192000" cy="933210"/>
            <a:chOff x="0" y="0"/>
            <a:chExt cx="12192000" cy="933210"/>
          </a:xfrm>
        </p:grpSpPr>
        <p:sp>
          <p:nvSpPr>
            <p:cNvPr id="7" name="Rectangle 6">
              <a:extLst>
                <a:ext uri="{FF2B5EF4-FFF2-40B4-BE49-F238E27FC236}">
                  <a16:creationId xmlns:a16="http://schemas.microsoft.com/office/drawing/2014/main" id="{144D8FCB-E9B2-216B-0960-C57C91E20429}"/>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8" name="Picture 7">
              <a:extLst>
                <a:ext uri="{FF2B5EF4-FFF2-40B4-BE49-F238E27FC236}">
                  <a16:creationId xmlns:a16="http://schemas.microsoft.com/office/drawing/2014/main" id="{6A52628D-7AEE-953E-CD41-41A3DA76D4A8}"/>
                </a:ext>
              </a:extLst>
            </p:cNvPr>
            <p:cNvPicPr>
              <a:picLocks noChangeAspect="1"/>
            </p:cNvPicPr>
            <p:nvPr/>
          </p:nvPicPr>
          <p:blipFill>
            <a:blip r:embed="rId3"/>
            <a:stretch>
              <a:fillRect/>
            </a:stretch>
          </p:blipFill>
          <p:spPr>
            <a:xfrm>
              <a:off x="366763" y="0"/>
              <a:ext cx="1544709" cy="933210"/>
            </a:xfrm>
            <a:prstGeom prst="rect">
              <a:avLst/>
            </a:prstGeom>
          </p:spPr>
        </p:pic>
        <p:pic>
          <p:nvPicPr>
            <p:cNvPr id="10" name="Picture 9">
              <a:extLst>
                <a:ext uri="{FF2B5EF4-FFF2-40B4-BE49-F238E27FC236}">
                  <a16:creationId xmlns:a16="http://schemas.microsoft.com/office/drawing/2014/main" id="{E3E3B965-A61C-B651-DBFA-00AB503ABF84}"/>
                </a:ext>
              </a:extLst>
            </p:cNvPr>
            <p:cNvPicPr>
              <a:picLocks noChangeAspect="1"/>
            </p:cNvPicPr>
            <p:nvPr/>
          </p:nvPicPr>
          <p:blipFill>
            <a:blip r:embed="rId4"/>
            <a:stretch>
              <a:fillRect/>
            </a:stretch>
          </p:blipFill>
          <p:spPr>
            <a:xfrm>
              <a:off x="9755380" y="90145"/>
              <a:ext cx="2069857" cy="752920"/>
            </a:xfrm>
            <a:prstGeom prst="rect">
              <a:avLst/>
            </a:prstGeom>
          </p:spPr>
        </p:pic>
      </p:grpSp>
      <p:sp>
        <p:nvSpPr>
          <p:cNvPr id="17" name="Google Shape;309;g1446ae2e1f4_2_0">
            <a:extLst>
              <a:ext uri="{FF2B5EF4-FFF2-40B4-BE49-F238E27FC236}">
                <a16:creationId xmlns:a16="http://schemas.microsoft.com/office/drawing/2014/main" id="{9BDBD6CC-D8DF-617D-C52A-8D08FE875048}"/>
              </a:ext>
            </a:extLst>
          </p:cNvPr>
          <p:cNvSpPr txBox="1"/>
          <p:nvPr/>
        </p:nvSpPr>
        <p:spPr>
          <a:xfrm>
            <a:off x="4098702" y="135374"/>
            <a:ext cx="2897210" cy="615513"/>
          </a:xfrm>
          <a:prstGeom prst="rect">
            <a:avLst/>
          </a:prstGeom>
          <a:solidFill>
            <a:srgbClr val="E67622"/>
          </a:solidFill>
          <a:ln>
            <a:solidFill>
              <a:schemeClr val="tx1">
                <a:lumMod val="95000"/>
                <a:lumOff val="5000"/>
              </a:schemeClr>
            </a:solidFill>
          </a:ln>
        </p:spPr>
        <p:txBody>
          <a:bodyPr spcFirstLastPara="1" wrap="square" lIns="121900" tIns="121900" rIns="121900" bIns="121900" anchor="t" anchorCtr="0">
            <a:spAutoFit/>
          </a:bodyPr>
          <a:lstStyle/>
          <a:p>
            <a:pPr algn="ctr">
              <a:buClr>
                <a:srgbClr val="000000"/>
              </a:buClr>
              <a:buSzPts val="2400"/>
            </a:pPr>
            <a:r>
              <a:rPr lang="en-US" sz="2400" b="1" dirty="0">
                <a:solidFill>
                  <a:schemeClr val="bg1"/>
                </a:solidFill>
                <a:latin typeface="Cambria"/>
                <a:ea typeface="Cambria"/>
                <a:sym typeface="Cambria"/>
              </a:rPr>
              <a:t>Events at LPU</a:t>
            </a:r>
            <a:endParaRPr sz="2400" b="1" dirty="0">
              <a:solidFill>
                <a:schemeClr val="bg1"/>
              </a:solidFill>
              <a:latin typeface="Cambria"/>
              <a:ea typeface="Cambria"/>
              <a:sym typeface="Cambria"/>
            </a:endParaRPr>
          </a:p>
        </p:txBody>
      </p:sp>
      <p:grpSp>
        <p:nvGrpSpPr>
          <p:cNvPr id="23" name="Group 22">
            <a:extLst>
              <a:ext uri="{FF2B5EF4-FFF2-40B4-BE49-F238E27FC236}">
                <a16:creationId xmlns:a16="http://schemas.microsoft.com/office/drawing/2014/main" id="{4AA87408-648F-6564-63EB-392701257DD8}"/>
              </a:ext>
            </a:extLst>
          </p:cNvPr>
          <p:cNvGrpSpPr/>
          <p:nvPr/>
        </p:nvGrpSpPr>
        <p:grpSpPr>
          <a:xfrm>
            <a:off x="196308" y="1161083"/>
            <a:ext cx="11799383" cy="5331158"/>
            <a:chOff x="153295" y="1186209"/>
            <a:chExt cx="11799383" cy="5331158"/>
          </a:xfrm>
        </p:grpSpPr>
        <p:pic>
          <p:nvPicPr>
            <p:cNvPr id="5" name="Picture 4">
              <a:extLst>
                <a:ext uri="{FF2B5EF4-FFF2-40B4-BE49-F238E27FC236}">
                  <a16:creationId xmlns:a16="http://schemas.microsoft.com/office/drawing/2014/main" id="{A57793AC-1264-D6DF-3E00-BBCABBC14C88}"/>
                </a:ext>
              </a:extLst>
            </p:cNvPr>
            <p:cNvPicPr>
              <a:picLocks noChangeAspect="1"/>
            </p:cNvPicPr>
            <p:nvPr/>
          </p:nvPicPr>
          <p:blipFill>
            <a:blip r:embed="rId5">
              <a:alphaModFix/>
            </a:blip>
            <a:stretch>
              <a:fillRect/>
            </a:stretch>
          </p:blipFill>
          <p:spPr>
            <a:xfrm>
              <a:off x="153295" y="3826412"/>
              <a:ext cx="3908571" cy="2690955"/>
            </a:xfrm>
            <a:prstGeom prst="rect">
              <a:avLst/>
            </a:prstGeom>
            <a:ln w="12700" cap="sq">
              <a:solidFill>
                <a:srgbClr val="E67622"/>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E618B8AC-2B53-E470-F2DC-0DD2DDB75BC2}"/>
                </a:ext>
              </a:extLst>
            </p:cNvPr>
            <p:cNvPicPr>
              <a:picLocks noChangeAspect="1"/>
            </p:cNvPicPr>
            <p:nvPr/>
          </p:nvPicPr>
          <p:blipFill>
            <a:blip r:embed="rId6">
              <a:alphaModFix/>
            </a:blip>
            <a:stretch>
              <a:fillRect/>
            </a:stretch>
          </p:blipFill>
          <p:spPr>
            <a:xfrm>
              <a:off x="4098702" y="3826412"/>
              <a:ext cx="3908570" cy="2690955"/>
            </a:xfrm>
            <a:prstGeom prst="rect">
              <a:avLst/>
            </a:prstGeom>
            <a:ln w="12700" cap="sq">
              <a:solidFill>
                <a:srgbClr val="E67622"/>
              </a:solidFill>
              <a:prstDash val="solid"/>
              <a:miter lim="800000"/>
            </a:ln>
            <a:effectLst>
              <a:outerShdw blurRad="50800" dist="38100" dir="2700000" algn="tl" rotWithShape="0">
                <a:srgbClr val="000000">
                  <a:alpha val="43000"/>
                </a:srgbClr>
              </a:outerShdw>
            </a:effectLst>
          </p:spPr>
        </p:pic>
        <p:pic>
          <p:nvPicPr>
            <p:cNvPr id="19" name="Picture 18">
              <a:extLst>
                <a:ext uri="{FF2B5EF4-FFF2-40B4-BE49-F238E27FC236}">
                  <a16:creationId xmlns:a16="http://schemas.microsoft.com/office/drawing/2014/main" id="{05608A4D-6829-8511-8DB6-7A8A99ADCBCD}"/>
                </a:ext>
              </a:extLst>
            </p:cNvPr>
            <p:cNvPicPr>
              <a:picLocks noChangeAspect="1"/>
            </p:cNvPicPr>
            <p:nvPr/>
          </p:nvPicPr>
          <p:blipFill>
            <a:blip r:embed="rId7">
              <a:alphaModFix/>
            </a:blip>
            <a:stretch>
              <a:fillRect/>
            </a:stretch>
          </p:blipFill>
          <p:spPr>
            <a:xfrm>
              <a:off x="153296" y="1186210"/>
              <a:ext cx="3908571" cy="2676885"/>
            </a:xfrm>
            <a:prstGeom prst="rect">
              <a:avLst/>
            </a:prstGeom>
            <a:ln w="12700" cap="sq">
              <a:solidFill>
                <a:srgbClr val="E67622"/>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887BA8B5-22C7-9594-5E0F-34262139FC4C}"/>
                </a:ext>
              </a:extLst>
            </p:cNvPr>
            <p:cNvPicPr>
              <a:picLocks noChangeAspect="1"/>
            </p:cNvPicPr>
            <p:nvPr/>
          </p:nvPicPr>
          <p:blipFill>
            <a:blip r:embed="rId8">
              <a:alphaModFix/>
            </a:blip>
            <a:stretch>
              <a:fillRect/>
            </a:stretch>
          </p:blipFill>
          <p:spPr>
            <a:xfrm>
              <a:off x="4098702" y="1186210"/>
              <a:ext cx="3908571" cy="2631658"/>
            </a:xfrm>
            <a:prstGeom prst="rect">
              <a:avLst/>
            </a:prstGeom>
            <a:noFill/>
            <a:ln w="28575" cap="sq" cmpd="thickThin">
              <a:solidFill>
                <a:srgbClr val="E67622"/>
              </a:solidFill>
              <a:prstDash val="solid"/>
              <a:miter lim="800000"/>
              <a:headEnd type="none" w="sm" len="sm"/>
              <a:tailEnd type="none" w="sm" len="sm"/>
            </a:ln>
          </p:spPr>
        </p:pic>
        <p:pic>
          <p:nvPicPr>
            <p:cNvPr id="20" name="Picture 19">
              <a:extLst>
                <a:ext uri="{FF2B5EF4-FFF2-40B4-BE49-F238E27FC236}">
                  <a16:creationId xmlns:a16="http://schemas.microsoft.com/office/drawing/2014/main" id="{2F0DE9F5-F172-BEEB-817D-A7B5D87953A9}"/>
                </a:ext>
              </a:extLst>
            </p:cNvPr>
            <p:cNvPicPr>
              <a:picLocks noChangeAspect="1"/>
            </p:cNvPicPr>
            <p:nvPr/>
          </p:nvPicPr>
          <p:blipFill>
            <a:blip r:embed="rId9">
              <a:alphaModFix/>
            </a:blip>
            <a:stretch>
              <a:fillRect/>
            </a:stretch>
          </p:blipFill>
          <p:spPr>
            <a:xfrm>
              <a:off x="8044108" y="1186209"/>
              <a:ext cx="3908570" cy="2631659"/>
            </a:xfrm>
            <a:prstGeom prst="rect">
              <a:avLst/>
            </a:prstGeom>
            <a:noFill/>
            <a:ln w="28575" cap="sq" cmpd="thickThin">
              <a:solidFill>
                <a:srgbClr val="E67622"/>
              </a:solidFill>
              <a:prstDash val="solid"/>
              <a:miter lim="800000"/>
              <a:headEnd type="none" w="sm" len="sm"/>
              <a:tailEnd type="none" w="sm" len="sm"/>
            </a:ln>
          </p:spPr>
        </p:pic>
        <p:pic>
          <p:nvPicPr>
            <p:cNvPr id="22" name="Picture 21">
              <a:extLst>
                <a:ext uri="{FF2B5EF4-FFF2-40B4-BE49-F238E27FC236}">
                  <a16:creationId xmlns:a16="http://schemas.microsoft.com/office/drawing/2014/main" id="{E6F4EEE5-20CF-A40D-0582-B310EADA4CC2}"/>
                </a:ext>
              </a:extLst>
            </p:cNvPr>
            <p:cNvPicPr>
              <a:picLocks noChangeAspect="1"/>
            </p:cNvPicPr>
            <p:nvPr/>
          </p:nvPicPr>
          <p:blipFill>
            <a:blip r:embed="rId10">
              <a:alphaModFix/>
            </a:blip>
            <a:stretch>
              <a:fillRect/>
            </a:stretch>
          </p:blipFill>
          <p:spPr>
            <a:xfrm>
              <a:off x="8044107" y="3868615"/>
              <a:ext cx="3908570" cy="2648752"/>
            </a:xfrm>
            <a:prstGeom prst="rect">
              <a:avLst/>
            </a:prstGeom>
            <a:noFill/>
            <a:ln w="28575" cap="sq" cmpd="thickThin">
              <a:solidFill>
                <a:srgbClr val="E67622"/>
              </a:solidFill>
              <a:prstDash val="solid"/>
              <a:miter lim="800000"/>
              <a:headEnd type="none" w="sm" len="sm"/>
              <a:tailEnd type="none" w="sm" len="sm"/>
            </a:ln>
          </p:spPr>
        </p:pic>
      </p:grpSp>
    </p:spTree>
    <p:extLst>
      <p:ext uri="{BB962C8B-B14F-4D97-AF65-F5344CB8AC3E}">
        <p14:creationId xmlns:p14="http://schemas.microsoft.com/office/powerpoint/2010/main" val="437198676"/>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grpSp>
        <p:nvGrpSpPr>
          <p:cNvPr id="13" name="Group 12">
            <a:extLst>
              <a:ext uri="{FF2B5EF4-FFF2-40B4-BE49-F238E27FC236}">
                <a16:creationId xmlns:a16="http://schemas.microsoft.com/office/drawing/2014/main" id="{5B869C65-BF87-FDF0-E5D0-CAB1C77CB9BA}"/>
              </a:ext>
            </a:extLst>
          </p:cNvPr>
          <p:cNvGrpSpPr/>
          <p:nvPr/>
        </p:nvGrpSpPr>
        <p:grpSpPr>
          <a:xfrm>
            <a:off x="0" y="0"/>
            <a:ext cx="12192000" cy="933210"/>
            <a:chOff x="0" y="0"/>
            <a:chExt cx="12192000" cy="933210"/>
          </a:xfrm>
        </p:grpSpPr>
        <p:sp>
          <p:nvSpPr>
            <p:cNvPr id="14" name="Rectangle 13">
              <a:extLst>
                <a:ext uri="{FF2B5EF4-FFF2-40B4-BE49-F238E27FC236}">
                  <a16:creationId xmlns:a16="http://schemas.microsoft.com/office/drawing/2014/main" id="{C5C4F92C-6A60-FDD1-3A62-9AF91CFEC921}"/>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5" name="Picture 14">
              <a:extLst>
                <a:ext uri="{FF2B5EF4-FFF2-40B4-BE49-F238E27FC236}">
                  <a16:creationId xmlns:a16="http://schemas.microsoft.com/office/drawing/2014/main" id="{7CAC540C-8CC9-1ACD-2F0A-D9F32247DEE1}"/>
                </a:ext>
              </a:extLst>
            </p:cNvPr>
            <p:cNvPicPr>
              <a:picLocks noChangeAspect="1"/>
            </p:cNvPicPr>
            <p:nvPr/>
          </p:nvPicPr>
          <p:blipFill>
            <a:blip r:embed="rId3"/>
            <a:stretch>
              <a:fillRect/>
            </a:stretch>
          </p:blipFill>
          <p:spPr>
            <a:xfrm>
              <a:off x="366763" y="0"/>
              <a:ext cx="1544709" cy="933210"/>
            </a:xfrm>
            <a:prstGeom prst="rect">
              <a:avLst/>
            </a:prstGeom>
          </p:spPr>
        </p:pic>
        <p:pic>
          <p:nvPicPr>
            <p:cNvPr id="16" name="Picture 15">
              <a:extLst>
                <a:ext uri="{FF2B5EF4-FFF2-40B4-BE49-F238E27FC236}">
                  <a16:creationId xmlns:a16="http://schemas.microsoft.com/office/drawing/2014/main" id="{CB084B92-509A-427E-ED93-C5D4E56C361F}"/>
                </a:ext>
              </a:extLst>
            </p:cNvPr>
            <p:cNvPicPr>
              <a:picLocks noChangeAspect="1"/>
            </p:cNvPicPr>
            <p:nvPr/>
          </p:nvPicPr>
          <p:blipFill>
            <a:blip r:embed="rId4"/>
            <a:stretch>
              <a:fillRect/>
            </a:stretch>
          </p:blipFill>
          <p:spPr>
            <a:xfrm>
              <a:off x="9755380" y="90145"/>
              <a:ext cx="2069857" cy="752920"/>
            </a:xfrm>
            <a:prstGeom prst="rect">
              <a:avLst/>
            </a:prstGeom>
          </p:spPr>
        </p:pic>
      </p:grpSp>
      <p:sp>
        <p:nvSpPr>
          <p:cNvPr id="466" name="Google Shape;466;p38"/>
          <p:cNvSpPr/>
          <p:nvPr/>
        </p:nvSpPr>
        <p:spPr>
          <a:xfrm>
            <a:off x="3543738" y="250703"/>
            <a:ext cx="4076555" cy="431803"/>
          </a:xfrm>
          <a:custGeom>
            <a:avLst/>
            <a:gdLst/>
            <a:ahLst/>
            <a:cxnLst/>
            <a:rect l="l" t="t" r="r" b="b"/>
            <a:pathLst>
              <a:path w="3171825" h="605155" extrusionOk="0">
                <a:moveTo>
                  <a:pt x="3171444" y="0"/>
                </a:moveTo>
                <a:lnTo>
                  <a:pt x="0" y="0"/>
                </a:lnTo>
                <a:lnTo>
                  <a:pt x="0" y="604926"/>
                </a:lnTo>
                <a:lnTo>
                  <a:pt x="3171444" y="604926"/>
                </a:lnTo>
                <a:lnTo>
                  <a:pt x="3171444" y="0"/>
                </a:lnTo>
                <a:close/>
              </a:path>
            </a:pathLst>
          </a:custGeom>
          <a:solidFill>
            <a:schemeClr val="accent2"/>
          </a:solidFill>
          <a:ln>
            <a:solidFill>
              <a:schemeClr val="tx1"/>
            </a:solidFill>
          </a:ln>
        </p:spPr>
        <p:txBody>
          <a:bodyPr spcFirstLastPara="1" wrap="square" lIns="0" tIns="0" rIns="0" bIns="0" anchor="t" anchorCtr="0">
            <a:noAutofit/>
          </a:bodyPr>
          <a:lstStyle/>
          <a:p>
            <a:pPr algn="ctr">
              <a:buClr>
                <a:srgbClr val="000000"/>
              </a:buClr>
              <a:buSzPts val="2800"/>
            </a:pPr>
            <a:r>
              <a:rPr lang="en-US" sz="2800" b="1" dirty="0">
                <a:solidFill>
                  <a:srgbClr val="FFFFFF"/>
                </a:solidFill>
                <a:latin typeface="Cambria"/>
                <a:ea typeface="Cambria"/>
                <a:cs typeface="Cambria"/>
                <a:sym typeface="Cambria"/>
              </a:rPr>
              <a:t>Celebrities @LPU </a:t>
            </a:r>
            <a:endParaRPr sz="2800" dirty="0">
              <a:solidFill>
                <a:srgbClr val="FFFFFF"/>
              </a:solidFill>
              <a:latin typeface="Cambria"/>
              <a:ea typeface="Cambria"/>
              <a:cs typeface="Cambria"/>
              <a:sym typeface="Cambria"/>
            </a:endParaRPr>
          </a:p>
        </p:txBody>
      </p:sp>
      <p:grpSp>
        <p:nvGrpSpPr>
          <p:cNvPr id="20" name="Group 19">
            <a:extLst>
              <a:ext uri="{FF2B5EF4-FFF2-40B4-BE49-F238E27FC236}">
                <a16:creationId xmlns:a16="http://schemas.microsoft.com/office/drawing/2014/main" id="{B63E05CF-0472-2E94-F688-926D7E731D1A}"/>
              </a:ext>
            </a:extLst>
          </p:cNvPr>
          <p:cNvGrpSpPr/>
          <p:nvPr/>
        </p:nvGrpSpPr>
        <p:grpSpPr>
          <a:xfrm>
            <a:off x="366763" y="1208824"/>
            <a:ext cx="11176847" cy="5130924"/>
            <a:chOff x="169060" y="1014799"/>
            <a:chExt cx="11176847" cy="5130924"/>
          </a:xfrm>
        </p:grpSpPr>
        <p:pic>
          <p:nvPicPr>
            <p:cNvPr id="3" name="Picture 2">
              <a:extLst>
                <a:ext uri="{FF2B5EF4-FFF2-40B4-BE49-F238E27FC236}">
                  <a16:creationId xmlns:a16="http://schemas.microsoft.com/office/drawing/2014/main" id="{0FB108E8-D80C-F679-E0C1-55C130BCBEA2}"/>
                </a:ext>
              </a:extLst>
            </p:cNvPr>
            <p:cNvPicPr>
              <a:picLocks noChangeAspect="1"/>
            </p:cNvPicPr>
            <p:nvPr/>
          </p:nvPicPr>
          <p:blipFill>
            <a:blip r:embed="rId5"/>
            <a:stretch>
              <a:fillRect/>
            </a:stretch>
          </p:blipFill>
          <p:spPr>
            <a:xfrm>
              <a:off x="169060" y="3608364"/>
              <a:ext cx="3725616" cy="2537359"/>
            </a:xfrm>
            <a:prstGeom prst="rect">
              <a:avLst/>
            </a:prstGeom>
            <a:ln>
              <a:solidFill>
                <a:srgbClr val="E67622"/>
              </a:solidFill>
            </a:ln>
          </p:spPr>
        </p:pic>
        <p:pic>
          <p:nvPicPr>
            <p:cNvPr id="5" name="Picture 4">
              <a:extLst>
                <a:ext uri="{FF2B5EF4-FFF2-40B4-BE49-F238E27FC236}">
                  <a16:creationId xmlns:a16="http://schemas.microsoft.com/office/drawing/2014/main" id="{2DE09796-0D72-A891-696B-E8DEF99FF1F8}"/>
                </a:ext>
              </a:extLst>
            </p:cNvPr>
            <p:cNvPicPr>
              <a:picLocks noChangeAspect="1"/>
            </p:cNvPicPr>
            <p:nvPr/>
          </p:nvPicPr>
          <p:blipFill rotWithShape="1">
            <a:blip r:embed="rId6"/>
            <a:srcRect b="13453"/>
            <a:stretch/>
          </p:blipFill>
          <p:spPr>
            <a:xfrm>
              <a:off x="7620291" y="3606597"/>
              <a:ext cx="3725616" cy="2537360"/>
            </a:xfrm>
            <a:prstGeom prst="rect">
              <a:avLst/>
            </a:prstGeom>
            <a:ln>
              <a:solidFill>
                <a:srgbClr val="E67622"/>
              </a:solidFill>
            </a:ln>
          </p:spPr>
        </p:pic>
        <p:pic>
          <p:nvPicPr>
            <p:cNvPr id="6" name="Picture 5">
              <a:extLst>
                <a:ext uri="{FF2B5EF4-FFF2-40B4-BE49-F238E27FC236}">
                  <a16:creationId xmlns:a16="http://schemas.microsoft.com/office/drawing/2014/main" id="{1ABB5B17-FEAD-C560-35EA-4EA48CCE2D29}"/>
                </a:ext>
              </a:extLst>
            </p:cNvPr>
            <p:cNvPicPr>
              <a:picLocks noChangeAspect="1"/>
            </p:cNvPicPr>
            <p:nvPr/>
          </p:nvPicPr>
          <p:blipFill rotWithShape="1">
            <a:blip r:embed="rId7"/>
            <a:srcRect l="13160"/>
            <a:stretch/>
          </p:blipFill>
          <p:spPr>
            <a:xfrm>
              <a:off x="169060" y="1019013"/>
              <a:ext cx="3725616" cy="2588467"/>
            </a:xfrm>
            <a:prstGeom prst="rect">
              <a:avLst/>
            </a:prstGeom>
            <a:ln>
              <a:solidFill>
                <a:srgbClr val="E67622"/>
              </a:solidFill>
            </a:ln>
          </p:spPr>
        </p:pic>
        <p:pic>
          <p:nvPicPr>
            <p:cNvPr id="7" name="Google Shape;461;p37"/>
            <p:cNvPicPr preferRelativeResize="0"/>
            <p:nvPr/>
          </p:nvPicPr>
          <p:blipFill rotWithShape="1">
            <a:blip r:embed="rId8"/>
            <a:srcRect/>
            <a:stretch/>
          </p:blipFill>
          <p:spPr>
            <a:xfrm>
              <a:off x="3894676" y="1019014"/>
              <a:ext cx="3725617" cy="2588467"/>
            </a:xfrm>
            <a:prstGeom prst="rect">
              <a:avLst/>
            </a:prstGeom>
            <a:ln>
              <a:solidFill>
                <a:srgbClr val="E67622"/>
              </a:solidFill>
            </a:ln>
          </p:spPr>
        </p:pic>
        <p:pic>
          <p:nvPicPr>
            <p:cNvPr id="18" name="Picture 17">
              <a:extLst>
                <a:ext uri="{FF2B5EF4-FFF2-40B4-BE49-F238E27FC236}">
                  <a16:creationId xmlns:a16="http://schemas.microsoft.com/office/drawing/2014/main" id="{6A9AD03B-1897-EF7A-799E-7A304C9D42CC}"/>
                </a:ext>
              </a:extLst>
            </p:cNvPr>
            <p:cNvPicPr>
              <a:picLocks noChangeAspect="1"/>
            </p:cNvPicPr>
            <p:nvPr/>
          </p:nvPicPr>
          <p:blipFill>
            <a:blip r:embed="rId9"/>
            <a:stretch>
              <a:fillRect/>
            </a:stretch>
          </p:blipFill>
          <p:spPr>
            <a:xfrm>
              <a:off x="3894676" y="3607480"/>
              <a:ext cx="3725616" cy="2537359"/>
            </a:xfrm>
            <a:prstGeom prst="rect">
              <a:avLst/>
            </a:prstGeom>
            <a:ln>
              <a:solidFill>
                <a:srgbClr val="E67622"/>
              </a:solidFill>
            </a:ln>
          </p:spPr>
        </p:pic>
        <p:pic>
          <p:nvPicPr>
            <p:cNvPr id="19" name="Google Shape;468;p38">
              <a:extLst>
                <a:ext uri="{FF2B5EF4-FFF2-40B4-BE49-F238E27FC236}">
                  <a16:creationId xmlns:a16="http://schemas.microsoft.com/office/drawing/2014/main" id="{9E7803BC-EDFC-E49E-8B46-C0279474B08B}"/>
                </a:ext>
              </a:extLst>
            </p:cNvPr>
            <p:cNvPicPr preferRelativeResize="0"/>
            <p:nvPr/>
          </p:nvPicPr>
          <p:blipFill rotWithShape="1">
            <a:blip r:embed="rId10"/>
            <a:srcRect/>
            <a:stretch/>
          </p:blipFill>
          <p:spPr>
            <a:xfrm>
              <a:off x="7620291" y="1014799"/>
              <a:ext cx="3725616" cy="2590913"/>
            </a:xfrm>
            <a:prstGeom prst="rect">
              <a:avLst/>
            </a:prstGeom>
            <a:ln>
              <a:solidFill>
                <a:srgbClr val="E67622"/>
              </a:solidFill>
            </a:ln>
          </p:spPr>
        </p:pic>
      </p:grpSp>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9"/>
          <p:cNvSpPr/>
          <p:nvPr/>
        </p:nvSpPr>
        <p:spPr>
          <a:xfrm>
            <a:off x="2043006" y="1136331"/>
            <a:ext cx="8105987" cy="497840"/>
          </a:xfrm>
          <a:custGeom>
            <a:avLst/>
            <a:gdLst/>
            <a:ahLst/>
            <a:cxnLst/>
            <a:rect l="l" t="t" r="r" b="b"/>
            <a:pathLst>
              <a:path w="6079490" h="373380" extrusionOk="0">
                <a:moveTo>
                  <a:pt x="6078982" y="0"/>
                </a:moveTo>
                <a:lnTo>
                  <a:pt x="0" y="0"/>
                </a:lnTo>
                <a:lnTo>
                  <a:pt x="0" y="373075"/>
                </a:lnTo>
                <a:lnTo>
                  <a:pt x="6078982" y="373075"/>
                </a:lnTo>
                <a:lnTo>
                  <a:pt x="6078982" y="0"/>
                </a:lnTo>
                <a:close/>
              </a:path>
            </a:pathLst>
          </a:custGeom>
          <a:noFill/>
          <a:ln>
            <a:noFill/>
          </a:ln>
        </p:spPr>
        <p:txBody>
          <a:bodyPr spcFirstLastPara="1" wrap="square" lIns="0" tIns="0" rIns="0" bIns="0" anchor="ctr" anchorCtr="0">
            <a:noAutofit/>
          </a:bodyPr>
          <a:lstStyle/>
          <a:p>
            <a:pPr algn="ctr">
              <a:buClr>
                <a:srgbClr val="000000"/>
              </a:buClr>
              <a:buSzPts val="2800"/>
            </a:pPr>
            <a:r>
              <a:rPr lang="en-US" sz="3200" b="1" dirty="0">
                <a:solidFill>
                  <a:srgbClr val="E67622"/>
                </a:solidFill>
                <a:latin typeface="Cambria"/>
                <a:ea typeface="Cambria"/>
                <a:cs typeface="Cambria"/>
                <a:sym typeface="Cambria"/>
              </a:rPr>
              <a:t>SPORTS: Stay Fit, Stay Healthy @ LPU</a:t>
            </a:r>
            <a:endParaRPr sz="3200" dirty="0">
              <a:solidFill>
                <a:srgbClr val="E67622"/>
              </a:solidFill>
              <a:latin typeface="Cambria"/>
              <a:ea typeface="Cambria"/>
              <a:cs typeface="Cambria"/>
              <a:sym typeface="Cambria"/>
            </a:endParaRPr>
          </a:p>
        </p:txBody>
      </p:sp>
      <p:grpSp>
        <p:nvGrpSpPr>
          <p:cNvPr id="474" name="Google Shape;474;p39"/>
          <p:cNvGrpSpPr/>
          <p:nvPr/>
        </p:nvGrpSpPr>
        <p:grpSpPr>
          <a:xfrm>
            <a:off x="125048" y="1509985"/>
            <a:ext cx="12191999" cy="5147733"/>
            <a:chOff x="0" y="1087119"/>
            <a:chExt cx="9143999" cy="3860800"/>
          </a:xfrm>
        </p:grpSpPr>
        <p:sp>
          <p:nvSpPr>
            <p:cNvPr id="475" name="Google Shape;475;p39"/>
            <p:cNvSpPr/>
            <p:nvPr/>
          </p:nvSpPr>
          <p:spPr>
            <a:xfrm>
              <a:off x="0" y="1087119"/>
              <a:ext cx="4419600" cy="38608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a:buClr>
                  <a:srgbClr val="000000"/>
                </a:buClr>
                <a:buSzPts val="1800"/>
              </a:pPr>
              <a:endParaRPr sz="2400">
                <a:solidFill>
                  <a:schemeClr val="dk1"/>
                </a:solidFill>
                <a:latin typeface="Calibri"/>
                <a:ea typeface="Calibri"/>
                <a:cs typeface="Calibri"/>
                <a:sym typeface="Calibri"/>
              </a:endParaRPr>
            </a:p>
          </p:txBody>
        </p:sp>
        <p:sp>
          <p:nvSpPr>
            <p:cNvPr id="476" name="Google Shape;476;p39"/>
            <p:cNvSpPr/>
            <p:nvPr/>
          </p:nvSpPr>
          <p:spPr>
            <a:xfrm>
              <a:off x="205689" y="1439290"/>
              <a:ext cx="3857040" cy="3155861"/>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a:buClr>
                  <a:srgbClr val="000000"/>
                </a:buClr>
                <a:buSzPts val="1800"/>
              </a:pPr>
              <a:endParaRPr sz="2400">
                <a:solidFill>
                  <a:schemeClr val="dk1"/>
                </a:solidFill>
                <a:latin typeface="Calibri"/>
                <a:ea typeface="Calibri"/>
                <a:cs typeface="Calibri"/>
                <a:sym typeface="Calibri"/>
              </a:endParaRPr>
            </a:p>
          </p:txBody>
        </p:sp>
        <p:sp>
          <p:nvSpPr>
            <p:cNvPr id="477" name="Google Shape;477;p39"/>
            <p:cNvSpPr/>
            <p:nvPr/>
          </p:nvSpPr>
          <p:spPr>
            <a:xfrm>
              <a:off x="161239" y="1394840"/>
              <a:ext cx="3946525" cy="3244850"/>
            </a:xfrm>
            <a:custGeom>
              <a:avLst/>
              <a:gdLst/>
              <a:ahLst/>
              <a:cxnLst/>
              <a:rect l="l" t="t" r="r" b="b"/>
              <a:pathLst>
                <a:path w="3946525" h="3244850" extrusionOk="0">
                  <a:moveTo>
                    <a:pt x="569556" y="0"/>
                  </a:moveTo>
                  <a:lnTo>
                    <a:pt x="3946067" y="0"/>
                  </a:lnTo>
                  <a:lnTo>
                    <a:pt x="3946067" y="2675636"/>
                  </a:lnTo>
                  <a:lnTo>
                    <a:pt x="3943146" y="2732976"/>
                  </a:lnTo>
                  <a:lnTo>
                    <a:pt x="3934510" y="2789428"/>
                  </a:lnTo>
                  <a:lnTo>
                    <a:pt x="3920413" y="2844012"/>
                  </a:lnTo>
                  <a:lnTo>
                    <a:pt x="3901490" y="2896527"/>
                  </a:lnTo>
                  <a:lnTo>
                    <a:pt x="3877233" y="2946539"/>
                  </a:lnTo>
                  <a:lnTo>
                    <a:pt x="3848912" y="2993428"/>
                  </a:lnTo>
                  <a:lnTo>
                    <a:pt x="3816146" y="3037408"/>
                  </a:lnTo>
                  <a:lnTo>
                    <a:pt x="3779189" y="3077819"/>
                  </a:lnTo>
                  <a:lnTo>
                    <a:pt x="3738676" y="3114802"/>
                  </a:lnTo>
                  <a:lnTo>
                    <a:pt x="3694734" y="3147580"/>
                  </a:lnTo>
                  <a:lnTo>
                    <a:pt x="3647871" y="3175965"/>
                  </a:lnTo>
                  <a:lnTo>
                    <a:pt x="3597833" y="3200107"/>
                  </a:lnTo>
                  <a:lnTo>
                    <a:pt x="3545382" y="3219043"/>
                  </a:lnTo>
                  <a:lnTo>
                    <a:pt x="3490772" y="3233229"/>
                  </a:lnTo>
                  <a:lnTo>
                    <a:pt x="3434257" y="3241852"/>
                  </a:lnTo>
                  <a:lnTo>
                    <a:pt x="3376980" y="3244799"/>
                  </a:lnTo>
                  <a:lnTo>
                    <a:pt x="0" y="3244799"/>
                  </a:lnTo>
                  <a:lnTo>
                    <a:pt x="0" y="569468"/>
                  </a:lnTo>
                  <a:lnTo>
                    <a:pt x="2946" y="512191"/>
                  </a:lnTo>
                  <a:lnTo>
                    <a:pt x="11569" y="455676"/>
                  </a:lnTo>
                  <a:lnTo>
                    <a:pt x="25742" y="401193"/>
                  </a:lnTo>
                  <a:lnTo>
                    <a:pt x="44691" y="348615"/>
                  </a:lnTo>
                  <a:lnTo>
                    <a:pt x="68897" y="298450"/>
                  </a:lnTo>
                  <a:lnTo>
                    <a:pt x="97701" y="251587"/>
                  </a:lnTo>
                  <a:lnTo>
                    <a:pt x="130390" y="207772"/>
                  </a:lnTo>
                  <a:lnTo>
                    <a:pt x="167360" y="167386"/>
                  </a:lnTo>
                  <a:lnTo>
                    <a:pt x="207784" y="130302"/>
                  </a:lnTo>
                  <a:lnTo>
                    <a:pt x="251650" y="97663"/>
                  </a:lnTo>
                  <a:lnTo>
                    <a:pt x="298513" y="68834"/>
                  </a:lnTo>
                  <a:lnTo>
                    <a:pt x="348665" y="44704"/>
                  </a:lnTo>
                  <a:lnTo>
                    <a:pt x="401167" y="25654"/>
                  </a:lnTo>
                  <a:lnTo>
                    <a:pt x="455764" y="11557"/>
                  </a:lnTo>
                  <a:lnTo>
                    <a:pt x="512216" y="2921"/>
                  </a:lnTo>
                  <a:lnTo>
                    <a:pt x="569556" y="0"/>
                  </a:lnTo>
                  <a:close/>
                </a:path>
              </a:pathLst>
            </a:custGeom>
            <a:noFill/>
            <a:ln w="88900" cap="flat" cmpd="sng">
              <a:solidFill>
                <a:srgbClr val="D0CECE"/>
              </a:solidFill>
              <a:prstDash val="solid"/>
              <a:round/>
              <a:headEnd type="none" w="sm" len="sm"/>
              <a:tailEnd type="none" w="sm" len="sm"/>
            </a:ln>
          </p:spPr>
          <p:txBody>
            <a:bodyPr spcFirstLastPara="1" wrap="square" lIns="0" tIns="0" rIns="0" bIns="0" anchor="t" anchorCtr="0">
              <a:noAutofit/>
            </a:bodyPr>
            <a:lstStyle/>
            <a:p>
              <a:pPr>
                <a:buClr>
                  <a:srgbClr val="000000"/>
                </a:buClr>
                <a:buSzPts val="1800"/>
              </a:pPr>
              <a:endParaRPr sz="2400">
                <a:solidFill>
                  <a:schemeClr val="dk1"/>
                </a:solidFill>
                <a:latin typeface="Calibri"/>
                <a:ea typeface="Calibri"/>
                <a:cs typeface="Calibri"/>
                <a:sym typeface="Calibri"/>
              </a:endParaRPr>
            </a:p>
          </p:txBody>
        </p:sp>
        <p:sp>
          <p:nvSpPr>
            <p:cNvPr id="478" name="Google Shape;478;p39"/>
            <p:cNvSpPr/>
            <p:nvPr/>
          </p:nvSpPr>
          <p:spPr>
            <a:xfrm>
              <a:off x="4328159" y="1087119"/>
              <a:ext cx="4815840" cy="38608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a:buClr>
                  <a:srgbClr val="000000"/>
                </a:buClr>
                <a:buSzPts val="1800"/>
              </a:pPr>
              <a:endParaRPr sz="2400">
                <a:solidFill>
                  <a:schemeClr val="dk1"/>
                </a:solidFill>
                <a:latin typeface="Calibri"/>
                <a:ea typeface="Calibri"/>
                <a:cs typeface="Calibri"/>
                <a:sym typeface="Calibri"/>
              </a:endParaRPr>
            </a:p>
          </p:txBody>
        </p:sp>
        <p:sp>
          <p:nvSpPr>
            <p:cNvPr id="479" name="Google Shape;479;p39"/>
            <p:cNvSpPr/>
            <p:nvPr/>
          </p:nvSpPr>
          <p:spPr>
            <a:xfrm>
              <a:off x="4685410" y="1439290"/>
              <a:ext cx="4218940" cy="3155861"/>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a:buClr>
                  <a:srgbClr val="000000"/>
                </a:buClr>
                <a:buSzPts val="1800"/>
              </a:pPr>
              <a:endParaRPr sz="2400">
                <a:solidFill>
                  <a:schemeClr val="dk1"/>
                </a:solidFill>
                <a:latin typeface="Calibri"/>
                <a:ea typeface="Calibri"/>
                <a:cs typeface="Calibri"/>
                <a:sym typeface="Calibri"/>
              </a:endParaRPr>
            </a:p>
          </p:txBody>
        </p:sp>
        <p:sp>
          <p:nvSpPr>
            <p:cNvPr id="480" name="Google Shape;480;p39"/>
            <p:cNvSpPr/>
            <p:nvPr/>
          </p:nvSpPr>
          <p:spPr>
            <a:xfrm>
              <a:off x="4640960" y="1394840"/>
              <a:ext cx="4308475" cy="3244850"/>
            </a:xfrm>
            <a:custGeom>
              <a:avLst/>
              <a:gdLst/>
              <a:ahLst/>
              <a:cxnLst/>
              <a:rect l="l" t="t" r="r" b="b"/>
              <a:pathLst>
                <a:path w="4308475" h="3244850" extrusionOk="0">
                  <a:moveTo>
                    <a:pt x="569594" y="0"/>
                  </a:moveTo>
                  <a:lnTo>
                    <a:pt x="4308094" y="0"/>
                  </a:lnTo>
                  <a:lnTo>
                    <a:pt x="4308094" y="2675636"/>
                  </a:lnTo>
                  <a:lnTo>
                    <a:pt x="4305045" y="2732976"/>
                  </a:lnTo>
                  <a:lnTo>
                    <a:pt x="4296537" y="2789428"/>
                  </a:lnTo>
                  <a:lnTo>
                    <a:pt x="4282313" y="2844012"/>
                  </a:lnTo>
                  <a:lnTo>
                    <a:pt x="4263390" y="2896527"/>
                  </a:lnTo>
                  <a:lnTo>
                    <a:pt x="4239260" y="2946539"/>
                  </a:lnTo>
                  <a:lnTo>
                    <a:pt x="4210812" y="2993428"/>
                  </a:lnTo>
                  <a:lnTo>
                    <a:pt x="4178045" y="3037408"/>
                  </a:lnTo>
                  <a:lnTo>
                    <a:pt x="4141089" y="3077819"/>
                  </a:lnTo>
                  <a:lnTo>
                    <a:pt x="4100703" y="3114802"/>
                  </a:lnTo>
                  <a:lnTo>
                    <a:pt x="4056634" y="3147580"/>
                  </a:lnTo>
                  <a:lnTo>
                    <a:pt x="4009770" y="3175965"/>
                  </a:lnTo>
                  <a:lnTo>
                    <a:pt x="3959733" y="3200107"/>
                  </a:lnTo>
                  <a:lnTo>
                    <a:pt x="3907282" y="3219043"/>
                  </a:lnTo>
                  <a:lnTo>
                    <a:pt x="3852671" y="3233229"/>
                  </a:lnTo>
                  <a:lnTo>
                    <a:pt x="3796284" y="3241852"/>
                  </a:lnTo>
                  <a:lnTo>
                    <a:pt x="3738880" y="3244799"/>
                  </a:lnTo>
                  <a:lnTo>
                    <a:pt x="0" y="3244799"/>
                  </a:lnTo>
                  <a:lnTo>
                    <a:pt x="0" y="569468"/>
                  </a:lnTo>
                  <a:lnTo>
                    <a:pt x="2921" y="512191"/>
                  </a:lnTo>
                  <a:lnTo>
                    <a:pt x="11556" y="455676"/>
                  </a:lnTo>
                  <a:lnTo>
                    <a:pt x="25780" y="401193"/>
                  </a:lnTo>
                  <a:lnTo>
                    <a:pt x="44703" y="348615"/>
                  </a:lnTo>
                  <a:lnTo>
                    <a:pt x="68834" y="298450"/>
                  </a:lnTo>
                  <a:lnTo>
                    <a:pt x="97662" y="251587"/>
                  </a:lnTo>
                  <a:lnTo>
                    <a:pt x="130428" y="207772"/>
                  </a:lnTo>
                  <a:lnTo>
                    <a:pt x="167386" y="167386"/>
                  </a:lnTo>
                  <a:lnTo>
                    <a:pt x="207772" y="130302"/>
                  </a:lnTo>
                  <a:lnTo>
                    <a:pt x="251587" y="97663"/>
                  </a:lnTo>
                  <a:lnTo>
                    <a:pt x="298450" y="68834"/>
                  </a:lnTo>
                  <a:lnTo>
                    <a:pt x="348614" y="44704"/>
                  </a:lnTo>
                  <a:lnTo>
                    <a:pt x="401192" y="25654"/>
                  </a:lnTo>
                  <a:lnTo>
                    <a:pt x="455802" y="11557"/>
                  </a:lnTo>
                  <a:lnTo>
                    <a:pt x="512190" y="2921"/>
                  </a:lnTo>
                  <a:lnTo>
                    <a:pt x="569594" y="0"/>
                  </a:lnTo>
                  <a:close/>
                </a:path>
              </a:pathLst>
            </a:custGeom>
            <a:noFill/>
            <a:ln w="88900" cap="flat" cmpd="sng">
              <a:solidFill>
                <a:srgbClr val="D0CECE"/>
              </a:solidFill>
              <a:prstDash val="solid"/>
              <a:round/>
              <a:headEnd type="none" w="sm" len="sm"/>
              <a:tailEnd type="none" w="sm" len="sm"/>
            </a:ln>
          </p:spPr>
          <p:txBody>
            <a:bodyPr spcFirstLastPara="1" wrap="square" lIns="0" tIns="0" rIns="0" bIns="0" anchor="t" anchorCtr="0">
              <a:noAutofit/>
            </a:bodyPr>
            <a:lstStyle/>
            <a:p>
              <a:pPr>
                <a:buClr>
                  <a:srgbClr val="000000"/>
                </a:buClr>
                <a:buSzPts val="1800"/>
              </a:pPr>
              <a:endParaRPr sz="2400">
                <a:solidFill>
                  <a:schemeClr val="dk1"/>
                </a:solidFill>
                <a:latin typeface="Calibri"/>
                <a:ea typeface="Calibri"/>
                <a:cs typeface="Calibri"/>
                <a:sym typeface="Calibri"/>
              </a:endParaRPr>
            </a:p>
          </p:txBody>
        </p:sp>
      </p:grpSp>
      <p:grpSp>
        <p:nvGrpSpPr>
          <p:cNvPr id="7" name="Group 6">
            <a:extLst>
              <a:ext uri="{FF2B5EF4-FFF2-40B4-BE49-F238E27FC236}">
                <a16:creationId xmlns:a16="http://schemas.microsoft.com/office/drawing/2014/main" id="{9CBA2F43-B0FA-3EC6-E684-CAE98A88FC43}"/>
              </a:ext>
            </a:extLst>
          </p:cNvPr>
          <p:cNvGrpSpPr/>
          <p:nvPr/>
        </p:nvGrpSpPr>
        <p:grpSpPr>
          <a:xfrm>
            <a:off x="0" y="0"/>
            <a:ext cx="12192000" cy="933210"/>
            <a:chOff x="0" y="0"/>
            <a:chExt cx="12192000" cy="933210"/>
          </a:xfrm>
        </p:grpSpPr>
        <p:sp>
          <p:nvSpPr>
            <p:cNvPr id="8" name="Rectangle 7">
              <a:extLst>
                <a:ext uri="{FF2B5EF4-FFF2-40B4-BE49-F238E27FC236}">
                  <a16:creationId xmlns:a16="http://schemas.microsoft.com/office/drawing/2014/main" id="{DA2DF64F-E060-4A60-ED61-F51BFC0B34F1}"/>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9" name="Picture 8">
              <a:extLst>
                <a:ext uri="{FF2B5EF4-FFF2-40B4-BE49-F238E27FC236}">
                  <a16:creationId xmlns:a16="http://schemas.microsoft.com/office/drawing/2014/main" id="{A201A99D-26BD-93DF-EF3F-9EC1776B2E30}"/>
                </a:ext>
              </a:extLst>
            </p:cNvPr>
            <p:cNvPicPr>
              <a:picLocks noChangeAspect="1"/>
            </p:cNvPicPr>
            <p:nvPr/>
          </p:nvPicPr>
          <p:blipFill>
            <a:blip r:embed="rId7"/>
            <a:stretch>
              <a:fillRect/>
            </a:stretch>
          </p:blipFill>
          <p:spPr>
            <a:xfrm>
              <a:off x="366763" y="0"/>
              <a:ext cx="1544709" cy="933210"/>
            </a:xfrm>
            <a:prstGeom prst="rect">
              <a:avLst/>
            </a:prstGeom>
          </p:spPr>
        </p:pic>
        <p:pic>
          <p:nvPicPr>
            <p:cNvPr id="10" name="Picture 9">
              <a:extLst>
                <a:ext uri="{FF2B5EF4-FFF2-40B4-BE49-F238E27FC236}">
                  <a16:creationId xmlns:a16="http://schemas.microsoft.com/office/drawing/2014/main" id="{17E6930C-3959-A5B4-86F1-1CC2134D8155}"/>
                </a:ext>
              </a:extLst>
            </p:cNvPr>
            <p:cNvPicPr>
              <a:picLocks noChangeAspect="1"/>
            </p:cNvPicPr>
            <p:nvPr/>
          </p:nvPicPr>
          <p:blipFill>
            <a:blip r:embed="rId8"/>
            <a:stretch>
              <a:fillRect/>
            </a:stretch>
          </p:blipFill>
          <p:spPr>
            <a:xfrm>
              <a:off x="9755380" y="90145"/>
              <a:ext cx="2069857" cy="752920"/>
            </a:xfrm>
            <a:prstGeom prst="rect">
              <a:avLst/>
            </a:prstGeom>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grpSp>
        <p:nvGrpSpPr>
          <p:cNvPr id="485" name="Google Shape;485;p40"/>
          <p:cNvGrpSpPr/>
          <p:nvPr/>
        </p:nvGrpSpPr>
        <p:grpSpPr>
          <a:xfrm>
            <a:off x="519092" y="4112070"/>
            <a:ext cx="3125893" cy="2707640"/>
            <a:chOff x="667867" y="3074987"/>
            <a:chExt cx="2344420" cy="2030730"/>
          </a:xfrm>
        </p:grpSpPr>
        <p:sp>
          <p:nvSpPr>
            <p:cNvPr id="486" name="Google Shape;486;p40"/>
            <p:cNvSpPr/>
            <p:nvPr/>
          </p:nvSpPr>
          <p:spPr>
            <a:xfrm>
              <a:off x="682155" y="3089274"/>
              <a:ext cx="2315718" cy="2001901"/>
            </a:xfrm>
            <a:prstGeom prst="rect">
              <a:avLst/>
            </a:prstGeom>
            <a:blipFill rotWithShape="1">
              <a:blip r:embed="rId3">
                <a:alphaModFix/>
              </a:blip>
              <a:stretch>
                <a:fillRect/>
              </a:stretch>
            </a:blipFill>
            <a:ln>
              <a:solidFill>
                <a:srgbClr val="E67622"/>
              </a:solidFill>
            </a:ln>
          </p:spPr>
          <p:txBody>
            <a:bodyPr spcFirstLastPara="1" wrap="square" lIns="0" tIns="0" rIns="0" bIns="0" anchor="t" anchorCtr="0">
              <a:noAutofit/>
            </a:bodyPr>
            <a:lstStyle/>
            <a:p>
              <a:pPr>
                <a:buClr>
                  <a:srgbClr val="000000"/>
                </a:buClr>
                <a:buSzPts val="1800"/>
              </a:pPr>
              <a:endParaRPr sz="2400">
                <a:solidFill>
                  <a:schemeClr val="dk1"/>
                </a:solidFill>
                <a:latin typeface="Calibri"/>
                <a:ea typeface="Calibri"/>
                <a:cs typeface="Calibri"/>
                <a:sym typeface="Calibri"/>
              </a:endParaRPr>
            </a:p>
          </p:txBody>
        </p:sp>
        <p:sp>
          <p:nvSpPr>
            <p:cNvPr id="487" name="Google Shape;487;p40"/>
            <p:cNvSpPr/>
            <p:nvPr/>
          </p:nvSpPr>
          <p:spPr>
            <a:xfrm>
              <a:off x="667867" y="3074987"/>
              <a:ext cx="2344420" cy="2030730"/>
            </a:xfrm>
            <a:custGeom>
              <a:avLst/>
              <a:gdLst/>
              <a:ahLst/>
              <a:cxnLst/>
              <a:rect l="l" t="t" r="r" b="b"/>
              <a:pathLst>
                <a:path w="2344420" h="2030729" extrusionOk="0">
                  <a:moveTo>
                    <a:pt x="0" y="2030476"/>
                  </a:moveTo>
                  <a:lnTo>
                    <a:pt x="2344293" y="2030476"/>
                  </a:lnTo>
                  <a:lnTo>
                    <a:pt x="2344293" y="0"/>
                  </a:lnTo>
                  <a:lnTo>
                    <a:pt x="0" y="0"/>
                  </a:lnTo>
                  <a:lnTo>
                    <a:pt x="0" y="2030476"/>
                  </a:lnTo>
                  <a:close/>
                </a:path>
              </a:pathLst>
            </a:custGeom>
            <a:noFill/>
            <a:ln w="28575" cap="flat" cmpd="sng">
              <a:solidFill>
                <a:srgbClr val="E67622"/>
              </a:solidFill>
              <a:prstDash val="solid"/>
              <a:round/>
              <a:headEnd type="none" w="sm" len="sm"/>
              <a:tailEnd type="none" w="sm" len="sm"/>
            </a:ln>
          </p:spPr>
          <p:txBody>
            <a:bodyPr spcFirstLastPara="1" wrap="square" lIns="0" tIns="0" rIns="0" bIns="0" anchor="t" anchorCtr="0">
              <a:noAutofit/>
            </a:bodyPr>
            <a:lstStyle/>
            <a:p>
              <a:pPr>
                <a:buClr>
                  <a:srgbClr val="000000"/>
                </a:buClr>
                <a:buSzPts val="1800"/>
              </a:pPr>
              <a:endParaRPr sz="2400">
                <a:solidFill>
                  <a:schemeClr val="dk1"/>
                </a:solidFill>
                <a:latin typeface="Calibri"/>
                <a:ea typeface="Calibri"/>
                <a:cs typeface="Calibri"/>
                <a:sym typeface="Calibri"/>
              </a:endParaRPr>
            </a:p>
          </p:txBody>
        </p:sp>
      </p:grpSp>
      <p:grpSp>
        <p:nvGrpSpPr>
          <p:cNvPr id="488" name="Google Shape;488;p40"/>
          <p:cNvGrpSpPr/>
          <p:nvPr/>
        </p:nvGrpSpPr>
        <p:grpSpPr>
          <a:xfrm>
            <a:off x="526626" y="1187368"/>
            <a:ext cx="3137747" cy="2791460"/>
            <a:chOff x="658888" y="837691"/>
            <a:chExt cx="2353310" cy="2093595"/>
          </a:xfrm>
        </p:grpSpPr>
        <p:sp>
          <p:nvSpPr>
            <p:cNvPr id="489" name="Google Shape;489;p40"/>
            <p:cNvSpPr/>
            <p:nvPr/>
          </p:nvSpPr>
          <p:spPr>
            <a:xfrm>
              <a:off x="673176" y="851915"/>
              <a:ext cx="2324481" cy="2064639"/>
            </a:xfrm>
            <a:prstGeom prst="rect">
              <a:avLst/>
            </a:prstGeom>
            <a:blipFill rotWithShape="1">
              <a:blip r:embed="rId4">
                <a:alphaModFix/>
              </a:blip>
              <a:stretch>
                <a:fillRect/>
              </a:stretch>
            </a:blipFill>
            <a:ln>
              <a:solidFill>
                <a:srgbClr val="E67622"/>
              </a:solidFill>
            </a:ln>
          </p:spPr>
          <p:txBody>
            <a:bodyPr spcFirstLastPara="1" wrap="square" lIns="0" tIns="0" rIns="0" bIns="0" anchor="t" anchorCtr="0">
              <a:noAutofit/>
            </a:bodyPr>
            <a:lstStyle/>
            <a:p>
              <a:pPr>
                <a:buClr>
                  <a:srgbClr val="000000"/>
                </a:buClr>
                <a:buSzPts val="1800"/>
              </a:pPr>
              <a:endParaRPr sz="2400">
                <a:solidFill>
                  <a:schemeClr val="dk1"/>
                </a:solidFill>
                <a:latin typeface="Calibri"/>
                <a:ea typeface="Calibri"/>
                <a:cs typeface="Calibri"/>
                <a:sym typeface="Calibri"/>
              </a:endParaRPr>
            </a:p>
          </p:txBody>
        </p:sp>
        <p:sp>
          <p:nvSpPr>
            <p:cNvPr id="490" name="Google Shape;490;p40"/>
            <p:cNvSpPr/>
            <p:nvPr/>
          </p:nvSpPr>
          <p:spPr>
            <a:xfrm>
              <a:off x="658888" y="837691"/>
              <a:ext cx="2353310" cy="2093595"/>
            </a:xfrm>
            <a:custGeom>
              <a:avLst/>
              <a:gdLst/>
              <a:ahLst/>
              <a:cxnLst/>
              <a:rect l="l" t="t" r="r" b="b"/>
              <a:pathLst>
                <a:path w="2353310" h="2093595" extrusionOk="0">
                  <a:moveTo>
                    <a:pt x="0" y="2093214"/>
                  </a:moveTo>
                  <a:lnTo>
                    <a:pt x="2353056" y="2093214"/>
                  </a:lnTo>
                  <a:lnTo>
                    <a:pt x="2353056" y="0"/>
                  </a:lnTo>
                  <a:lnTo>
                    <a:pt x="0" y="0"/>
                  </a:lnTo>
                  <a:lnTo>
                    <a:pt x="0" y="2093214"/>
                  </a:lnTo>
                  <a:close/>
                </a:path>
              </a:pathLst>
            </a:custGeom>
            <a:noFill/>
            <a:ln w="28575" cap="flat" cmpd="sng">
              <a:solidFill>
                <a:srgbClr val="E67622"/>
              </a:solidFill>
              <a:prstDash val="solid"/>
              <a:round/>
              <a:headEnd type="none" w="sm" len="sm"/>
              <a:tailEnd type="none" w="sm" len="sm"/>
            </a:ln>
          </p:spPr>
          <p:txBody>
            <a:bodyPr spcFirstLastPara="1" wrap="square" lIns="0" tIns="0" rIns="0" bIns="0" anchor="t" anchorCtr="0">
              <a:noAutofit/>
            </a:bodyPr>
            <a:lstStyle/>
            <a:p>
              <a:pPr>
                <a:buClr>
                  <a:srgbClr val="000000"/>
                </a:buClr>
                <a:buSzPts val="1800"/>
              </a:pPr>
              <a:endParaRPr sz="2400">
                <a:solidFill>
                  <a:schemeClr val="dk1"/>
                </a:solidFill>
                <a:latin typeface="Calibri"/>
                <a:ea typeface="Calibri"/>
                <a:cs typeface="Calibri"/>
                <a:sym typeface="Calibri"/>
              </a:endParaRPr>
            </a:p>
          </p:txBody>
        </p:sp>
      </p:grpSp>
      <p:grpSp>
        <p:nvGrpSpPr>
          <p:cNvPr id="491" name="Google Shape;491;p40"/>
          <p:cNvGrpSpPr/>
          <p:nvPr/>
        </p:nvGrpSpPr>
        <p:grpSpPr>
          <a:xfrm>
            <a:off x="4444730" y="1795318"/>
            <a:ext cx="6938787" cy="4633504"/>
            <a:chOff x="3247389" y="1066304"/>
            <a:chExt cx="5762625" cy="3848100"/>
          </a:xfrm>
        </p:grpSpPr>
        <p:sp>
          <p:nvSpPr>
            <p:cNvPr id="492" name="Google Shape;492;p40"/>
            <p:cNvSpPr/>
            <p:nvPr/>
          </p:nvSpPr>
          <p:spPr>
            <a:xfrm>
              <a:off x="3261740" y="1080592"/>
              <a:ext cx="5734049" cy="3819525"/>
            </a:xfrm>
            <a:prstGeom prst="rect">
              <a:avLst/>
            </a:prstGeom>
            <a:blipFill rotWithShape="1">
              <a:blip r:embed="rId5">
                <a:alphaModFix/>
              </a:blip>
              <a:stretch>
                <a:fillRect/>
              </a:stretch>
            </a:blipFill>
            <a:ln w="19050">
              <a:solidFill>
                <a:srgbClr val="E67622"/>
              </a:solidFill>
            </a:ln>
          </p:spPr>
          <p:txBody>
            <a:bodyPr spcFirstLastPara="1" wrap="square" lIns="0" tIns="0" rIns="0" bIns="0" anchor="t" anchorCtr="0">
              <a:noAutofit/>
            </a:bodyPr>
            <a:lstStyle/>
            <a:p>
              <a:pPr>
                <a:buClr>
                  <a:srgbClr val="000000"/>
                </a:buClr>
                <a:buSzPts val="1800"/>
              </a:pPr>
              <a:endParaRPr sz="2400">
                <a:solidFill>
                  <a:schemeClr val="dk1"/>
                </a:solidFill>
                <a:latin typeface="Calibri"/>
                <a:ea typeface="Calibri"/>
                <a:cs typeface="Calibri"/>
                <a:sym typeface="Calibri"/>
              </a:endParaRPr>
            </a:p>
          </p:txBody>
        </p:sp>
        <p:sp>
          <p:nvSpPr>
            <p:cNvPr id="493" name="Google Shape;493;p40"/>
            <p:cNvSpPr/>
            <p:nvPr/>
          </p:nvSpPr>
          <p:spPr>
            <a:xfrm>
              <a:off x="3247389" y="1066304"/>
              <a:ext cx="5762625" cy="3848100"/>
            </a:xfrm>
            <a:custGeom>
              <a:avLst/>
              <a:gdLst/>
              <a:ahLst/>
              <a:cxnLst/>
              <a:rect l="l" t="t" r="r" b="b"/>
              <a:pathLst>
                <a:path w="5762625" h="3848100" extrusionOk="0">
                  <a:moveTo>
                    <a:pt x="0" y="3848100"/>
                  </a:moveTo>
                  <a:lnTo>
                    <a:pt x="5762625" y="3848100"/>
                  </a:lnTo>
                  <a:lnTo>
                    <a:pt x="5762625" y="0"/>
                  </a:lnTo>
                  <a:lnTo>
                    <a:pt x="0" y="0"/>
                  </a:lnTo>
                  <a:lnTo>
                    <a:pt x="0" y="3848100"/>
                  </a:lnTo>
                  <a:close/>
                </a:path>
              </a:pathLst>
            </a:custGeom>
            <a:noFill/>
            <a:ln w="19050" cap="flat" cmpd="sng">
              <a:solidFill>
                <a:srgbClr val="E67622"/>
              </a:solidFill>
              <a:prstDash val="solid"/>
              <a:round/>
              <a:headEnd type="none" w="sm" len="sm"/>
              <a:tailEnd type="none" w="sm" len="sm"/>
            </a:ln>
          </p:spPr>
          <p:txBody>
            <a:bodyPr spcFirstLastPara="1" wrap="square" lIns="0" tIns="0" rIns="0" bIns="0" anchor="t" anchorCtr="0">
              <a:noAutofit/>
            </a:bodyPr>
            <a:lstStyle/>
            <a:p>
              <a:pPr>
                <a:buClr>
                  <a:srgbClr val="000000"/>
                </a:buClr>
                <a:buSzPts val="1800"/>
              </a:pPr>
              <a:endParaRPr sz="2400">
                <a:solidFill>
                  <a:schemeClr val="dk1"/>
                </a:solidFill>
                <a:latin typeface="Calibri"/>
                <a:ea typeface="Calibri"/>
                <a:cs typeface="Calibri"/>
                <a:sym typeface="Calibri"/>
              </a:endParaRPr>
            </a:p>
          </p:txBody>
        </p:sp>
      </p:grpSp>
      <p:sp>
        <p:nvSpPr>
          <p:cNvPr id="494" name="Google Shape;494;p40"/>
          <p:cNvSpPr/>
          <p:nvPr/>
        </p:nvSpPr>
        <p:spPr>
          <a:xfrm>
            <a:off x="5577323" y="1161333"/>
            <a:ext cx="4673599" cy="535788"/>
          </a:xfrm>
          <a:custGeom>
            <a:avLst/>
            <a:gdLst/>
            <a:ahLst/>
            <a:cxnLst/>
            <a:rect l="l" t="t" r="r" b="b"/>
            <a:pathLst>
              <a:path w="1670050" h="369569" extrusionOk="0">
                <a:moveTo>
                  <a:pt x="1669795" y="0"/>
                </a:moveTo>
                <a:lnTo>
                  <a:pt x="0" y="0"/>
                </a:lnTo>
                <a:lnTo>
                  <a:pt x="0" y="369328"/>
                </a:lnTo>
                <a:lnTo>
                  <a:pt x="1669795" y="369328"/>
                </a:lnTo>
                <a:lnTo>
                  <a:pt x="1669795" y="0"/>
                </a:lnTo>
                <a:close/>
              </a:path>
            </a:pathLst>
          </a:custGeom>
          <a:noFill/>
          <a:ln>
            <a:noFill/>
          </a:ln>
        </p:spPr>
        <p:txBody>
          <a:bodyPr spcFirstLastPara="1" wrap="square" lIns="0" tIns="0" rIns="0" bIns="0" anchor="ctr" anchorCtr="0">
            <a:noAutofit/>
          </a:bodyPr>
          <a:lstStyle/>
          <a:p>
            <a:pPr algn="ctr">
              <a:buClr>
                <a:srgbClr val="000000"/>
              </a:buClr>
              <a:buSzPts val="2400"/>
            </a:pPr>
            <a:r>
              <a:rPr lang="en-US" sz="3200" b="1" dirty="0">
                <a:solidFill>
                  <a:srgbClr val="E67622"/>
                </a:solidFill>
                <a:latin typeface="Cambria"/>
                <a:ea typeface="Cambria"/>
                <a:cs typeface="Cambria"/>
                <a:sym typeface="Cambria"/>
              </a:rPr>
              <a:t>Indoor Sports Stadium</a:t>
            </a:r>
            <a:endParaRPr sz="3200" dirty="0">
              <a:solidFill>
                <a:srgbClr val="E67622"/>
              </a:solidFill>
              <a:latin typeface="Cambria"/>
              <a:ea typeface="Cambria"/>
              <a:cs typeface="Cambria"/>
              <a:sym typeface="Cambria"/>
            </a:endParaRPr>
          </a:p>
        </p:txBody>
      </p:sp>
      <p:grpSp>
        <p:nvGrpSpPr>
          <p:cNvPr id="7" name="Group 6">
            <a:extLst>
              <a:ext uri="{FF2B5EF4-FFF2-40B4-BE49-F238E27FC236}">
                <a16:creationId xmlns:a16="http://schemas.microsoft.com/office/drawing/2014/main" id="{A5817DC8-61DD-B451-4290-ECB0C12CE73E}"/>
              </a:ext>
            </a:extLst>
          </p:cNvPr>
          <p:cNvGrpSpPr/>
          <p:nvPr/>
        </p:nvGrpSpPr>
        <p:grpSpPr>
          <a:xfrm>
            <a:off x="0" y="0"/>
            <a:ext cx="12192000" cy="933210"/>
            <a:chOff x="0" y="0"/>
            <a:chExt cx="12192000" cy="933210"/>
          </a:xfrm>
        </p:grpSpPr>
        <p:sp>
          <p:nvSpPr>
            <p:cNvPr id="8" name="Rectangle 7">
              <a:extLst>
                <a:ext uri="{FF2B5EF4-FFF2-40B4-BE49-F238E27FC236}">
                  <a16:creationId xmlns:a16="http://schemas.microsoft.com/office/drawing/2014/main" id="{E0479C4F-31EF-FFD6-3E85-FC58B40CCB95}"/>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9" name="Picture 8">
              <a:extLst>
                <a:ext uri="{FF2B5EF4-FFF2-40B4-BE49-F238E27FC236}">
                  <a16:creationId xmlns:a16="http://schemas.microsoft.com/office/drawing/2014/main" id="{80E57959-6CD3-904D-36EB-0F830F422B4C}"/>
                </a:ext>
              </a:extLst>
            </p:cNvPr>
            <p:cNvPicPr>
              <a:picLocks noChangeAspect="1"/>
            </p:cNvPicPr>
            <p:nvPr/>
          </p:nvPicPr>
          <p:blipFill>
            <a:blip r:embed="rId6"/>
            <a:stretch>
              <a:fillRect/>
            </a:stretch>
          </p:blipFill>
          <p:spPr>
            <a:xfrm>
              <a:off x="366763" y="0"/>
              <a:ext cx="1544709" cy="933210"/>
            </a:xfrm>
            <a:prstGeom prst="rect">
              <a:avLst/>
            </a:prstGeom>
          </p:spPr>
        </p:pic>
        <p:pic>
          <p:nvPicPr>
            <p:cNvPr id="10" name="Picture 9">
              <a:extLst>
                <a:ext uri="{FF2B5EF4-FFF2-40B4-BE49-F238E27FC236}">
                  <a16:creationId xmlns:a16="http://schemas.microsoft.com/office/drawing/2014/main" id="{D75514C4-A256-6B8C-7712-542F684EF7C6}"/>
                </a:ext>
              </a:extLst>
            </p:cNvPr>
            <p:cNvPicPr>
              <a:picLocks noChangeAspect="1"/>
            </p:cNvPicPr>
            <p:nvPr/>
          </p:nvPicPr>
          <p:blipFill>
            <a:blip r:embed="rId7"/>
            <a:stretch>
              <a:fillRect/>
            </a:stretch>
          </p:blipFill>
          <p:spPr>
            <a:xfrm>
              <a:off x="9755380" y="90145"/>
              <a:ext cx="2069857" cy="752920"/>
            </a:xfrm>
            <a:prstGeom prst="rect">
              <a:avLst/>
            </a:prstGeom>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1026" name="Picture 2"/>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815840" y="1175265"/>
            <a:ext cx="10799840" cy="5521256"/>
          </a:xfrm>
          <a:prstGeom prst="rect">
            <a:avLst/>
          </a:prstGeom>
          <a:noFill/>
          <a:ln w="38100" cap="sq" cmpd="sng">
            <a:noFill/>
            <a:prstDash val="solid"/>
            <a:miter lim="800000"/>
            <a:headEnd type="none" w="sm" len="sm"/>
            <a:tailEnd type="none" w="sm" len="sm"/>
          </a:ln>
          <a:effectLst>
            <a:outerShdw blurRad="50800" dist="38100" dir="2700000" algn="tl" rotWithShape="0">
              <a:srgbClr val="000000">
                <a:alpha val="42352"/>
              </a:srgbClr>
            </a:outerShdw>
          </a:effectLst>
          <a:extLst>
            <a:ext uri="{909E8E84-426E-40DD-AFC4-6F175D3DCCD1}">
              <a14:hiddenFill xmlns:a14="http://schemas.microsoft.com/office/drawing/2010/main">
                <a:solidFill>
                  <a:schemeClr val="accent1"/>
                </a:solidFill>
              </a14:hiddenFill>
            </a:ext>
          </a:extLst>
        </p:spPr>
      </p:pic>
      <p:grpSp>
        <p:nvGrpSpPr>
          <p:cNvPr id="11" name="Group 10">
            <a:extLst>
              <a:ext uri="{FF2B5EF4-FFF2-40B4-BE49-F238E27FC236}">
                <a16:creationId xmlns:a16="http://schemas.microsoft.com/office/drawing/2014/main" id="{C809DC97-28CA-1734-B59A-B54EAB15DBE1}"/>
              </a:ext>
            </a:extLst>
          </p:cNvPr>
          <p:cNvGrpSpPr/>
          <p:nvPr/>
        </p:nvGrpSpPr>
        <p:grpSpPr>
          <a:xfrm>
            <a:off x="0" y="0"/>
            <a:ext cx="12192000" cy="933210"/>
            <a:chOff x="0" y="0"/>
            <a:chExt cx="12192000" cy="933210"/>
          </a:xfrm>
        </p:grpSpPr>
        <p:sp>
          <p:nvSpPr>
            <p:cNvPr id="12" name="Rectangle 11">
              <a:extLst>
                <a:ext uri="{FF2B5EF4-FFF2-40B4-BE49-F238E27FC236}">
                  <a16:creationId xmlns:a16="http://schemas.microsoft.com/office/drawing/2014/main" id="{21485CCE-B1B7-FA58-5F01-7BADC1A5C080}"/>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3" name="Picture 12">
              <a:extLst>
                <a:ext uri="{FF2B5EF4-FFF2-40B4-BE49-F238E27FC236}">
                  <a16:creationId xmlns:a16="http://schemas.microsoft.com/office/drawing/2014/main" id="{C7C89E02-63D5-21E0-7BF5-ABCB1D180BD1}"/>
                </a:ext>
              </a:extLst>
            </p:cNvPr>
            <p:cNvPicPr>
              <a:picLocks noChangeAspect="1"/>
            </p:cNvPicPr>
            <p:nvPr/>
          </p:nvPicPr>
          <p:blipFill>
            <a:blip r:embed="rId4"/>
            <a:stretch>
              <a:fillRect/>
            </a:stretch>
          </p:blipFill>
          <p:spPr>
            <a:xfrm>
              <a:off x="366763" y="0"/>
              <a:ext cx="1544709" cy="933210"/>
            </a:xfrm>
            <a:prstGeom prst="rect">
              <a:avLst/>
            </a:prstGeom>
          </p:spPr>
        </p:pic>
        <p:pic>
          <p:nvPicPr>
            <p:cNvPr id="14" name="Picture 13">
              <a:extLst>
                <a:ext uri="{FF2B5EF4-FFF2-40B4-BE49-F238E27FC236}">
                  <a16:creationId xmlns:a16="http://schemas.microsoft.com/office/drawing/2014/main" id="{8247F357-5890-AE76-B005-25CFBF9EC413}"/>
                </a:ext>
              </a:extLst>
            </p:cNvPr>
            <p:cNvPicPr>
              <a:picLocks noChangeAspect="1"/>
            </p:cNvPicPr>
            <p:nvPr/>
          </p:nvPicPr>
          <p:blipFill>
            <a:blip r:embed="rId5"/>
            <a:stretch>
              <a:fillRect/>
            </a:stretch>
          </p:blipFill>
          <p:spPr>
            <a:xfrm>
              <a:off x="9755380" y="90145"/>
              <a:ext cx="2069857" cy="752920"/>
            </a:xfrm>
            <a:prstGeom prst="rect">
              <a:avLst/>
            </a:prstGeom>
          </p:spPr>
        </p:pic>
      </p:grpSp>
      <p:sp>
        <p:nvSpPr>
          <p:cNvPr id="538" name="Google Shape;538;p47"/>
          <p:cNvSpPr txBox="1">
            <a:spLocks noGrp="1"/>
          </p:cNvSpPr>
          <p:nvPr>
            <p:ph type="title"/>
          </p:nvPr>
        </p:nvSpPr>
        <p:spPr>
          <a:xfrm>
            <a:off x="3212887" y="212619"/>
            <a:ext cx="4965243" cy="461024"/>
          </a:xfrm>
          <a:prstGeom prst="rect">
            <a:avLst/>
          </a:prstGeom>
          <a:solidFill>
            <a:srgbClr val="E67622"/>
          </a:solidFill>
          <a:ln>
            <a:solidFill>
              <a:schemeClr val="tx1"/>
            </a:solidFill>
          </a:ln>
        </p:spPr>
        <p:txBody>
          <a:bodyPr spcFirstLastPara="1" vert="horz" wrap="square" lIns="0" tIns="0" rIns="0" bIns="0" rtlCol="0" anchor="t" anchorCtr="0">
            <a:spAutoFit/>
          </a:bodyPr>
          <a:lstStyle/>
          <a:p>
            <a:pPr marL="488514" algn="ctr">
              <a:lnSpc>
                <a:spcPct val="106851"/>
              </a:lnSpc>
            </a:pPr>
            <a:r>
              <a:rPr lang="en-US" sz="2800" b="1" dirty="0">
                <a:solidFill>
                  <a:schemeClr val="bg1"/>
                </a:solidFill>
                <a:latin typeface="Cambria" panose="02040503050406030204" pitchFamily="18" charset="0"/>
                <a:ea typeface="Cambria" panose="02040503050406030204" pitchFamily="18" charset="0"/>
              </a:rPr>
              <a:t>Student Placements</a:t>
            </a:r>
            <a:endParaRPr sz="28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187361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
          <p:cNvSpPr txBox="1">
            <a:spLocks noGrp="1"/>
          </p:cNvSpPr>
          <p:nvPr>
            <p:ph type="ctrTitle"/>
          </p:nvPr>
        </p:nvSpPr>
        <p:spPr>
          <a:xfrm>
            <a:off x="1435100" y="2484800"/>
            <a:ext cx="6616800" cy="1888400"/>
          </a:xfrm>
          <a:prstGeom prst="rect">
            <a:avLst/>
          </a:prstGeom>
          <a:noFill/>
          <a:ln>
            <a:noFill/>
          </a:ln>
        </p:spPr>
        <p:txBody>
          <a:bodyPr spcFirstLastPara="1" vert="horz" wrap="square" lIns="0" tIns="0" rIns="0" bIns="0" rtlCol="0" anchor="ctr" anchorCtr="0">
            <a:noAutofit/>
          </a:bodyPr>
          <a:lstStyle/>
          <a:p>
            <a:r>
              <a:rPr lang="en-US"/>
              <a:t> </a:t>
            </a:r>
            <a:endParaRPr/>
          </a:p>
        </p:txBody>
      </p:sp>
      <p:pic>
        <p:nvPicPr>
          <p:cNvPr id="70" name="Google Shape;70;p1" descr="A picture containing outdoor, way, road, highway&#10;&#10;Description automatically generated"/>
          <p:cNvPicPr preferRelativeResize="0"/>
          <p:nvPr/>
        </p:nvPicPr>
        <p:blipFill rotWithShape="1">
          <a:blip r:embed="rId3">
            <a:alphaModFix/>
          </a:blip>
          <a:srcRect/>
          <a:stretch/>
        </p:blipFill>
        <p:spPr>
          <a:xfrm>
            <a:off x="0" y="1229447"/>
            <a:ext cx="12192000" cy="5679781"/>
          </a:xfrm>
          <a:prstGeom prst="rect">
            <a:avLst/>
          </a:prstGeom>
          <a:solidFill>
            <a:schemeClr val="bg1"/>
          </a:solidFill>
          <a:ln>
            <a:noFill/>
          </a:ln>
        </p:spPr>
      </p:pic>
      <p:sp>
        <p:nvSpPr>
          <p:cNvPr id="2" name="Google Shape;280;p9">
            <a:extLst>
              <a:ext uri="{FF2B5EF4-FFF2-40B4-BE49-F238E27FC236}">
                <a16:creationId xmlns:a16="http://schemas.microsoft.com/office/drawing/2014/main" id="{27B921D5-0963-8B4E-AE11-24FB6CCD1B64}"/>
              </a:ext>
            </a:extLst>
          </p:cNvPr>
          <p:cNvSpPr txBox="1"/>
          <p:nvPr/>
        </p:nvSpPr>
        <p:spPr>
          <a:xfrm>
            <a:off x="0" y="1286799"/>
            <a:ext cx="7950200" cy="1280182"/>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spcFirstLastPara="1" wrap="square" lIns="121900" tIns="121900" rIns="121900" bIns="121900" anchor="t" anchorCtr="0">
            <a:spAutoFit/>
          </a:bodyPr>
          <a:lstStyle/>
          <a:p>
            <a:pPr algn="ctr">
              <a:lnSpc>
                <a:spcPct val="90000"/>
              </a:lnSpc>
              <a:buClr>
                <a:srgbClr val="000000"/>
              </a:buClr>
              <a:buSzPts val="1800"/>
            </a:pPr>
            <a:r>
              <a:rPr lang="en-US" sz="3733" b="1" dirty="0">
                <a:solidFill>
                  <a:schemeClr val="bg1"/>
                </a:solidFill>
                <a:latin typeface="Cambria" panose="02040503050406030204" pitchFamily="18" charset="0"/>
                <a:ea typeface="Cambria" panose="02040503050406030204" pitchFamily="18" charset="0"/>
                <a:cs typeface="Cambria"/>
                <a:sym typeface="Cambria"/>
              </a:rPr>
              <a:t>About Centre for Distance and Online Education (CDOE)</a:t>
            </a:r>
            <a:endParaRPr sz="3733" dirty="0">
              <a:solidFill>
                <a:schemeClr val="bg1"/>
              </a:solidFill>
              <a:latin typeface="Cambria" panose="02040503050406030204" pitchFamily="18" charset="0"/>
              <a:ea typeface="Cambria" panose="02040503050406030204" pitchFamily="18" charset="0"/>
              <a:cs typeface="Cambria"/>
              <a:sym typeface="Cambria"/>
            </a:endParaRPr>
          </a:p>
        </p:txBody>
      </p:sp>
      <p:grpSp>
        <p:nvGrpSpPr>
          <p:cNvPr id="8" name="Group 7">
            <a:extLst>
              <a:ext uri="{FF2B5EF4-FFF2-40B4-BE49-F238E27FC236}">
                <a16:creationId xmlns:a16="http://schemas.microsoft.com/office/drawing/2014/main" id="{2ABDD0B6-EC77-1A52-77EC-E19747C8F9C8}"/>
              </a:ext>
            </a:extLst>
          </p:cNvPr>
          <p:cNvGrpSpPr/>
          <p:nvPr/>
        </p:nvGrpSpPr>
        <p:grpSpPr>
          <a:xfrm>
            <a:off x="0" y="0"/>
            <a:ext cx="12192000" cy="933210"/>
            <a:chOff x="0" y="0"/>
            <a:chExt cx="12192000" cy="933210"/>
          </a:xfrm>
        </p:grpSpPr>
        <p:sp>
          <p:nvSpPr>
            <p:cNvPr id="9" name="Rectangle 8">
              <a:extLst>
                <a:ext uri="{FF2B5EF4-FFF2-40B4-BE49-F238E27FC236}">
                  <a16:creationId xmlns:a16="http://schemas.microsoft.com/office/drawing/2014/main" id="{B4ABD968-CD3F-65CB-026A-76E55AF7A74B}"/>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0" name="Picture 9">
              <a:extLst>
                <a:ext uri="{FF2B5EF4-FFF2-40B4-BE49-F238E27FC236}">
                  <a16:creationId xmlns:a16="http://schemas.microsoft.com/office/drawing/2014/main" id="{E042472C-D798-9D95-27D5-7F5974FE7538}"/>
                </a:ext>
              </a:extLst>
            </p:cNvPr>
            <p:cNvPicPr>
              <a:picLocks noChangeAspect="1"/>
            </p:cNvPicPr>
            <p:nvPr/>
          </p:nvPicPr>
          <p:blipFill>
            <a:blip r:embed="rId4"/>
            <a:stretch>
              <a:fillRect/>
            </a:stretch>
          </p:blipFill>
          <p:spPr>
            <a:xfrm>
              <a:off x="366763" y="0"/>
              <a:ext cx="1544709" cy="933210"/>
            </a:xfrm>
            <a:prstGeom prst="rect">
              <a:avLst/>
            </a:prstGeom>
          </p:spPr>
        </p:pic>
        <p:pic>
          <p:nvPicPr>
            <p:cNvPr id="11" name="Picture 10">
              <a:extLst>
                <a:ext uri="{FF2B5EF4-FFF2-40B4-BE49-F238E27FC236}">
                  <a16:creationId xmlns:a16="http://schemas.microsoft.com/office/drawing/2014/main" id="{A85469FE-BF19-40F5-6407-662403B26684}"/>
                </a:ext>
              </a:extLst>
            </p:cNvPr>
            <p:cNvPicPr>
              <a:picLocks noChangeAspect="1"/>
            </p:cNvPicPr>
            <p:nvPr/>
          </p:nvPicPr>
          <p:blipFill>
            <a:blip r:embed="rId5"/>
            <a:stretch>
              <a:fillRect/>
            </a:stretch>
          </p:blipFill>
          <p:spPr>
            <a:xfrm>
              <a:off x="9755380" y="90145"/>
              <a:ext cx="2069857" cy="752920"/>
            </a:xfrm>
            <a:prstGeom prst="rect">
              <a:avLst/>
            </a:prstGeom>
          </p:spPr>
        </p:pic>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grpSp>
        <p:nvGrpSpPr>
          <p:cNvPr id="270" name="Google Shape;270;p9"/>
          <p:cNvGrpSpPr/>
          <p:nvPr/>
        </p:nvGrpSpPr>
        <p:grpSpPr>
          <a:xfrm>
            <a:off x="158997" y="2096618"/>
            <a:ext cx="6117769" cy="3886684"/>
            <a:chOff x="-35444" y="1000516"/>
            <a:chExt cx="4378844" cy="2223344"/>
          </a:xfrm>
        </p:grpSpPr>
        <p:sp>
          <p:nvSpPr>
            <p:cNvPr id="271" name="Google Shape;271;p9"/>
            <p:cNvSpPr/>
            <p:nvPr/>
          </p:nvSpPr>
          <p:spPr>
            <a:xfrm>
              <a:off x="-35444" y="1000516"/>
              <a:ext cx="4343400" cy="882180"/>
            </a:xfrm>
            <a:prstGeom prst="roundRect">
              <a:avLst>
                <a:gd name="adj" fmla="val 16667"/>
              </a:avLst>
            </a:prstGeom>
            <a:solidFill>
              <a:schemeClr val="lt1"/>
            </a:solidFill>
            <a:ln>
              <a:noFill/>
            </a:ln>
            <a:effectLst>
              <a:outerShdw blurRad="40000" dist="23000" dir="5400000" rotWithShape="0">
                <a:srgbClr val="000000">
                  <a:alpha val="34117"/>
                </a:srgbClr>
              </a:outerShdw>
            </a:effectLst>
          </p:spPr>
          <p:txBody>
            <a:bodyPr spcFirstLastPara="1" wrap="square" lIns="121900" tIns="121900" rIns="121900" bIns="121900" anchor="ctr" anchorCtr="0">
              <a:noAutofit/>
            </a:bodyPr>
            <a:lstStyle/>
            <a:p>
              <a:pPr>
                <a:buClr>
                  <a:srgbClr val="000000"/>
                </a:buClr>
                <a:buSzPts val="1400"/>
              </a:pPr>
              <a:endParaRPr sz="1867" dirty="0">
                <a:solidFill>
                  <a:srgbClr val="E67622"/>
                </a:solidFill>
                <a:latin typeface="Montserrat" panose="00000500000000000000" pitchFamily="2" charset="0"/>
                <a:ea typeface="Cambria"/>
                <a:cs typeface="Cambria"/>
                <a:sym typeface="Cambria"/>
              </a:endParaRPr>
            </a:p>
          </p:txBody>
        </p:sp>
        <p:sp>
          <p:nvSpPr>
            <p:cNvPr id="277" name="Google Shape;277;p9"/>
            <p:cNvSpPr/>
            <p:nvPr/>
          </p:nvSpPr>
          <p:spPr>
            <a:xfrm>
              <a:off x="0" y="2341680"/>
              <a:ext cx="4343400" cy="882180"/>
            </a:xfrm>
            <a:prstGeom prst="roundRect">
              <a:avLst>
                <a:gd name="adj" fmla="val 16667"/>
              </a:avLst>
            </a:prstGeom>
            <a:solidFill>
              <a:schemeClr val="lt1"/>
            </a:solidFill>
            <a:ln>
              <a:noFill/>
            </a:ln>
            <a:effectLst>
              <a:outerShdw blurRad="40000" dist="23000" dir="5400000" rotWithShape="0">
                <a:srgbClr val="000000">
                  <a:alpha val="34117"/>
                </a:srgbClr>
              </a:outerShdw>
            </a:effectLst>
          </p:spPr>
          <p:txBody>
            <a:bodyPr spcFirstLastPara="1" wrap="square" lIns="121900" tIns="121900" rIns="121900" bIns="121900" anchor="ctr" anchorCtr="0">
              <a:noAutofit/>
            </a:bodyPr>
            <a:lstStyle/>
            <a:p>
              <a:pPr>
                <a:buClr>
                  <a:srgbClr val="000000"/>
                </a:buClr>
                <a:buSzPts val="1400"/>
              </a:pPr>
              <a:endParaRPr sz="1867" dirty="0">
                <a:solidFill>
                  <a:srgbClr val="E67622"/>
                </a:solidFill>
                <a:latin typeface="Montserrat" panose="00000500000000000000" pitchFamily="2" charset="0"/>
                <a:ea typeface="Cambria"/>
                <a:cs typeface="Cambria"/>
                <a:sym typeface="Cambria"/>
              </a:endParaRPr>
            </a:p>
          </p:txBody>
        </p:sp>
      </p:grpSp>
      <p:pic>
        <p:nvPicPr>
          <p:cNvPr id="279" name="Google Shape;279;p9" descr="C:\Users\admin\Desktop\2851b6db-642f-424c-8377-bb3025234bbe.jpg"/>
          <p:cNvPicPr preferRelativeResize="0"/>
          <p:nvPr/>
        </p:nvPicPr>
        <p:blipFill rotWithShape="1">
          <a:blip r:embed="rId3">
            <a:alphaModFix/>
          </a:blip>
          <a:srcRect/>
          <a:stretch/>
        </p:blipFill>
        <p:spPr>
          <a:xfrm>
            <a:off x="6465467" y="1152751"/>
            <a:ext cx="5726532" cy="5563668"/>
          </a:xfrm>
          <a:prstGeom prst="rect">
            <a:avLst/>
          </a:prstGeom>
          <a:noFill/>
          <a:ln>
            <a:solidFill>
              <a:srgbClr val="E67622"/>
            </a:solidFill>
          </a:ln>
        </p:spPr>
      </p:pic>
      <p:sp>
        <p:nvSpPr>
          <p:cNvPr id="3" name="TextBox 2">
            <a:extLst>
              <a:ext uri="{FF2B5EF4-FFF2-40B4-BE49-F238E27FC236}">
                <a16:creationId xmlns:a16="http://schemas.microsoft.com/office/drawing/2014/main" id="{89EBB5A0-931B-0370-0ECE-3CDCE6A84962}"/>
              </a:ext>
            </a:extLst>
          </p:cNvPr>
          <p:cNvSpPr txBox="1"/>
          <p:nvPr/>
        </p:nvSpPr>
        <p:spPr>
          <a:xfrm>
            <a:off x="155941" y="1677584"/>
            <a:ext cx="6253019" cy="1901739"/>
          </a:xfrm>
          <a:prstGeom prst="rect">
            <a:avLst/>
          </a:prstGeom>
          <a:noFill/>
        </p:spPr>
        <p:txBody>
          <a:bodyPr wrap="square">
            <a:spAutoFit/>
          </a:bodyPr>
          <a:lstStyle/>
          <a:p>
            <a:pPr>
              <a:lnSpc>
                <a:spcPct val="90000"/>
              </a:lnSpc>
              <a:buClr>
                <a:srgbClr val="000000"/>
              </a:buClr>
              <a:buSzPts val="1300"/>
            </a:pPr>
            <a:endParaRPr lang="en-GB" sz="2400" b="1" dirty="0">
              <a:solidFill>
                <a:srgbClr val="E67622"/>
              </a:solidFill>
              <a:latin typeface="Cambria" panose="02040503050406030204" pitchFamily="18" charset="0"/>
              <a:ea typeface="Cambria" panose="02040503050406030204" pitchFamily="18" charset="0"/>
              <a:cs typeface="Cambria"/>
              <a:sym typeface="Cambria"/>
            </a:endParaRPr>
          </a:p>
          <a:p>
            <a:pPr>
              <a:lnSpc>
                <a:spcPct val="90000"/>
              </a:lnSpc>
              <a:buClr>
                <a:srgbClr val="000000"/>
              </a:buClr>
              <a:buSzPts val="1300"/>
            </a:pPr>
            <a:endParaRPr lang="en-GB" sz="2133" b="1" dirty="0">
              <a:solidFill>
                <a:srgbClr val="E67622"/>
              </a:solidFill>
              <a:latin typeface="Cambria" panose="02040503050406030204" pitchFamily="18" charset="0"/>
              <a:ea typeface="Cambria" panose="02040503050406030204" pitchFamily="18" charset="0"/>
              <a:cs typeface="Cambria"/>
              <a:sym typeface="Cambria"/>
            </a:endParaRPr>
          </a:p>
          <a:p>
            <a:pPr>
              <a:lnSpc>
                <a:spcPct val="90000"/>
              </a:lnSpc>
              <a:buClr>
                <a:srgbClr val="000000"/>
              </a:buClr>
              <a:buSzPts val="1300"/>
            </a:pPr>
            <a:r>
              <a:rPr lang="en-GB" sz="2133" b="1" dirty="0">
                <a:solidFill>
                  <a:srgbClr val="E67622"/>
                </a:solidFill>
                <a:latin typeface="Cambria" panose="02040503050406030204" pitchFamily="18" charset="0"/>
                <a:ea typeface="Cambria" panose="02040503050406030204" pitchFamily="18" charset="0"/>
                <a:cs typeface="Cambria"/>
                <a:sym typeface="Cambria"/>
              </a:rPr>
              <a:t>Offering Programmes in:</a:t>
            </a:r>
          </a:p>
          <a:p>
            <a:pPr marL="380990" indent="-380990">
              <a:lnSpc>
                <a:spcPct val="90000"/>
              </a:lnSpc>
              <a:buClr>
                <a:srgbClr val="000000"/>
              </a:buClr>
              <a:buSzPts val="1300"/>
              <a:buFont typeface="Arial" panose="020B0604020202020204" pitchFamily="34" charset="0"/>
              <a:buChar char="•"/>
            </a:pPr>
            <a:r>
              <a:rPr lang="en-GB" sz="2133" b="1" dirty="0">
                <a:solidFill>
                  <a:srgbClr val="E67622"/>
                </a:solidFill>
                <a:latin typeface="Cambria" panose="02040503050406030204" pitchFamily="18" charset="0"/>
                <a:ea typeface="Cambria" panose="02040503050406030204" pitchFamily="18" charset="0"/>
                <a:cs typeface="Cambria"/>
                <a:sym typeface="Cambria"/>
              </a:rPr>
              <a:t>Open &amp; Distance Learning (ODL)/ Distance Education Mode</a:t>
            </a:r>
          </a:p>
          <a:p>
            <a:pPr marL="380990" indent="-380990">
              <a:lnSpc>
                <a:spcPct val="90000"/>
              </a:lnSpc>
              <a:buClr>
                <a:srgbClr val="000000"/>
              </a:buClr>
              <a:buSzPts val="1300"/>
              <a:buFont typeface="Arial" panose="020B0604020202020204" pitchFamily="34" charset="0"/>
              <a:buChar char="•"/>
            </a:pPr>
            <a:r>
              <a:rPr lang="en-GB" sz="2133" b="1" dirty="0">
                <a:solidFill>
                  <a:srgbClr val="E67622"/>
                </a:solidFill>
                <a:latin typeface="Cambria" panose="02040503050406030204" pitchFamily="18" charset="0"/>
                <a:ea typeface="Cambria" panose="02040503050406030204" pitchFamily="18" charset="0"/>
                <a:cs typeface="Cambria"/>
                <a:sym typeface="Cambria"/>
              </a:rPr>
              <a:t>Online Learning Mode</a:t>
            </a:r>
            <a:endParaRPr lang="en-GB" sz="2133" dirty="0">
              <a:solidFill>
                <a:srgbClr val="E67622"/>
              </a:solidFill>
              <a:latin typeface="Cambria" panose="02040503050406030204" pitchFamily="18" charset="0"/>
              <a:ea typeface="Cambria" panose="02040503050406030204" pitchFamily="18" charset="0"/>
              <a:cs typeface="Cambria"/>
              <a:sym typeface="Cambria"/>
            </a:endParaRPr>
          </a:p>
        </p:txBody>
      </p:sp>
      <p:sp>
        <p:nvSpPr>
          <p:cNvPr id="5" name="TextBox 4">
            <a:extLst>
              <a:ext uri="{FF2B5EF4-FFF2-40B4-BE49-F238E27FC236}">
                <a16:creationId xmlns:a16="http://schemas.microsoft.com/office/drawing/2014/main" id="{FF397A23-09FF-8DFD-FAB1-D144C81852F3}"/>
              </a:ext>
            </a:extLst>
          </p:cNvPr>
          <p:cNvSpPr txBox="1"/>
          <p:nvPr/>
        </p:nvSpPr>
        <p:spPr>
          <a:xfrm>
            <a:off x="220024" y="4359229"/>
            <a:ext cx="6117771" cy="1310936"/>
          </a:xfrm>
          <a:prstGeom prst="rect">
            <a:avLst/>
          </a:prstGeom>
          <a:noFill/>
        </p:spPr>
        <p:txBody>
          <a:bodyPr wrap="square">
            <a:spAutoFit/>
          </a:bodyPr>
          <a:lstStyle/>
          <a:p>
            <a:pPr>
              <a:lnSpc>
                <a:spcPct val="90000"/>
              </a:lnSpc>
              <a:buClr>
                <a:srgbClr val="000000"/>
              </a:buClr>
              <a:buSzPts val="1300"/>
            </a:pPr>
            <a:endParaRPr lang="en-GB" sz="2400" b="1" dirty="0">
              <a:solidFill>
                <a:srgbClr val="E67622"/>
              </a:solidFill>
              <a:latin typeface="Cambria" panose="02040503050406030204" pitchFamily="18" charset="0"/>
              <a:ea typeface="Cambria" panose="02040503050406030204" pitchFamily="18" charset="0"/>
              <a:cs typeface="Cambria"/>
              <a:sym typeface="Cambria"/>
            </a:endParaRPr>
          </a:p>
          <a:p>
            <a:pPr>
              <a:lnSpc>
                <a:spcPct val="90000"/>
              </a:lnSpc>
              <a:buClr>
                <a:srgbClr val="000000"/>
              </a:buClr>
              <a:buSzPts val="1300"/>
            </a:pPr>
            <a:r>
              <a:rPr lang="en-GB" sz="2133" b="1" dirty="0">
                <a:solidFill>
                  <a:srgbClr val="E67622"/>
                </a:solidFill>
                <a:latin typeface="Cambria" panose="02040503050406030204" pitchFamily="18" charset="0"/>
                <a:ea typeface="Cambria" panose="02040503050406030204" pitchFamily="18" charset="0"/>
                <a:cs typeface="Cambria"/>
                <a:sym typeface="Cambria"/>
              </a:rPr>
              <a:t>Centre for Distance and Online Education is situated at Block 29 and Block 30 in University Campus.</a:t>
            </a:r>
            <a:endParaRPr lang="en-GB" sz="2133" dirty="0">
              <a:solidFill>
                <a:srgbClr val="E67622"/>
              </a:solidFill>
              <a:latin typeface="Cambria" panose="02040503050406030204" pitchFamily="18" charset="0"/>
              <a:ea typeface="Cambria" panose="02040503050406030204" pitchFamily="18" charset="0"/>
              <a:cs typeface="Cambria"/>
              <a:sym typeface="Cambria"/>
            </a:endParaRPr>
          </a:p>
        </p:txBody>
      </p:sp>
      <p:grpSp>
        <p:nvGrpSpPr>
          <p:cNvPr id="9" name="Group 8">
            <a:extLst>
              <a:ext uri="{FF2B5EF4-FFF2-40B4-BE49-F238E27FC236}">
                <a16:creationId xmlns:a16="http://schemas.microsoft.com/office/drawing/2014/main" id="{B5F9B13F-49BD-9961-18FC-8C129B8EC980}"/>
              </a:ext>
            </a:extLst>
          </p:cNvPr>
          <p:cNvGrpSpPr/>
          <p:nvPr/>
        </p:nvGrpSpPr>
        <p:grpSpPr>
          <a:xfrm>
            <a:off x="0" y="0"/>
            <a:ext cx="12192000" cy="933210"/>
            <a:chOff x="0" y="0"/>
            <a:chExt cx="12192000" cy="933210"/>
          </a:xfrm>
        </p:grpSpPr>
        <p:sp>
          <p:nvSpPr>
            <p:cNvPr id="10" name="Rectangle 9">
              <a:extLst>
                <a:ext uri="{FF2B5EF4-FFF2-40B4-BE49-F238E27FC236}">
                  <a16:creationId xmlns:a16="http://schemas.microsoft.com/office/drawing/2014/main" id="{2521800D-98C7-0038-E8E6-976B29F5B35F}"/>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1" name="Picture 10">
              <a:extLst>
                <a:ext uri="{FF2B5EF4-FFF2-40B4-BE49-F238E27FC236}">
                  <a16:creationId xmlns:a16="http://schemas.microsoft.com/office/drawing/2014/main" id="{6C8D46D7-008F-B76D-B0E5-C0FA737ADE69}"/>
                </a:ext>
              </a:extLst>
            </p:cNvPr>
            <p:cNvPicPr>
              <a:picLocks noChangeAspect="1"/>
            </p:cNvPicPr>
            <p:nvPr/>
          </p:nvPicPr>
          <p:blipFill>
            <a:blip r:embed="rId4"/>
            <a:stretch>
              <a:fillRect/>
            </a:stretch>
          </p:blipFill>
          <p:spPr>
            <a:xfrm>
              <a:off x="366763" y="0"/>
              <a:ext cx="1544709" cy="933210"/>
            </a:xfrm>
            <a:prstGeom prst="rect">
              <a:avLst/>
            </a:prstGeom>
          </p:spPr>
        </p:pic>
        <p:pic>
          <p:nvPicPr>
            <p:cNvPr id="12" name="Picture 11">
              <a:extLst>
                <a:ext uri="{FF2B5EF4-FFF2-40B4-BE49-F238E27FC236}">
                  <a16:creationId xmlns:a16="http://schemas.microsoft.com/office/drawing/2014/main" id="{33B5390A-3436-55F2-0F0B-3A740E1533A4}"/>
                </a:ext>
              </a:extLst>
            </p:cNvPr>
            <p:cNvPicPr>
              <a:picLocks noChangeAspect="1"/>
            </p:cNvPicPr>
            <p:nvPr/>
          </p:nvPicPr>
          <p:blipFill>
            <a:blip r:embed="rId5"/>
            <a:stretch>
              <a:fillRect/>
            </a:stretch>
          </p:blipFill>
          <p:spPr>
            <a:xfrm>
              <a:off x="9755380" y="90145"/>
              <a:ext cx="2069857" cy="752920"/>
            </a:xfrm>
            <a:prstGeom prst="rect">
              <a:avLst/>
            </a:prstGeom>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2"/>
          <p:cNvSpPr/>
          <p:nvPr/>
        </p:nvSpPr>
        <p:spPr>
          <a:xfrm>
            <a:off x="2072640" y="1221191"/>
            <a:ext cx="8046720" cy="838691"/>
          </a:xfrm>
          <a:prstGeom prst="roundRect">
            <a:avLst>
              <a:gd name="adj" fmla="val 16667"/>
            </a:avLst>
          </a:prstGeom>
          <a:noFill/>
          <a:ln>
            <a:noFill/>
          </a:ln>
        </p:spPr>
        <p:txBody>
          <a:bodyPr spcFirstLastPara="1" wrap="square" lIns="121900" tIns="60933" rIns="121900" bIns="60933" anchor="ctr" anchorCtr="0">
            <a:noAutofit/>
          </a:bodyPr>
          <a:lstStyle/>
          <a:p>
            <a:pPr algn="ctr">
              <a:lnSpc>
                <a:spcPct val="90000"/>
              </a:lnSpc>
              <a:buSzPts val="2100"/>
            </a:pPr>
            <a:r>
              <a:rPr lang="en-US" sz="3200" b="1" dirty="0">
                <a:solidFill>
                  <a:srgbClr val="E67622"/>
                </a:solidFill>
                <a:latin typeface="Cambria" panose="02040503050406030204" pitchFamily="18" charset="0"/>
                <a:ea typeface="Cambria" panose="02040503050406030204" pitchFamily="18" charset="0"/>
                <a:sym typeface="Cambria"/>
              </a:rPr>
              <a:t>Location of Centre for Distance &amp; Online Education (Block 29-30)</a:t>
            </a:r>
            <a:endParaRPr sz="3200" b="1" dirty="0">
              <a:solidFill>
                <a:srgbClr val="E67622"/>
              </a:solidFill>
              <a:latin typeface="Cambria" panose="02040503050406030204" pitchFamily="18" charset="0"/>
              <a:ea typeface="Cambria" panose="02040503050406030204" pitchFamily="18" charset="0"/>
              <a:sym typeface="Cambria"/>
            </a:endParaRPr>
          </a:p>
        </p:txBody>
      </p:sp>
      <p:pic>
        <p:nvPicPr>
          <p:cNvPr id="3" name="Picture 2">
            <a:extLst>
              <a:ext uri="{FF2B5EF4-FFF2-40B4-BE49-F238E27FC236}">
                <a16:creationId xmlns:a16="http://schemas.microsoft.com/office/drawing/2014/main" id="{53DC37DD-B876-273E-DA1A-86BF11FCC9B0}"/>
              </a:ext>
            </a:extLst>
          </p:cNvPr>
          <p:cNvPicPr>
            <a:picLocks noChangeAspect="1"/>
          </p:cNvPicPr>
          <p:nvPr/>
        </p:nvPicPr>
        <p:blipFill rotWithShape="1">
          <a:blip r:embed="rId3">
            <a:alphaModFix/>
          </a:blip>
          <a:srcRect l="27322" t="16160" r="19286" b="5704"/>
          <a:stretch/>
        </p:blipFill>
        <p:spPr>
          <a:xfrm>
            <a:off x="299505" y="2375274"/>
            <a:ext cx="5796496" cy="4321247"/>
          </a:xfrm>
          <a:prstGeom prst="rect">
            <a:avLst/>
          </a:prstGeom>
          <a:noFill/>
          <a:ln w="19050" cap="sq" cmpd="thickThin">
            <a:solidFill>
              <a:srgbClr val="E67622"/>
            </a:solidFill>
            <a:prstDash val="solid"/>
            <a:miter lim="800000"/>
            <a:headEnd type="none" w="sm" len="sm"/>
            <a:tailEnd type="none" w="sm" len="sm"/>
          </a:ln>
        </p:spPr>
      </p:pic>
      <p:pic>
        <p:nvPicPr>
          <p:cNvPr id="5" name="Picture 4">
            <a:extLst>
              <a:ext uri="{FF2B5EF4-FFF2-40B4-BE49-F238E27FC236}">
                <a16:creationId xmlns:a16="http://schemas.microsoft.com/office/drawing/2014/main" id="{7A503030-2B7A-7DE0-7D5C-3E77A96F1AA3}"/>
              </a:ext>
            </a:extLst>
          </p:cNvPr>
          <p:cNvPicPr>
            <a:picLocks noChangeAspect="1"/>
          </p:cNvPicPr>
          <p:nvPr/>
        </p:nvPicPr>
        <p:blipFill rotWithShape="1">
          <a:blip r:embed="rId4">
            <a:alphaModFix/>
          </a:blip>
          <a:srcRect l="10089" t="2150" r="26398" b="2062"/>
          <a:stretch/>
        </p:blipFill>
        <p:spPr>
          <a:xfrm>
            <a:off x="6535447" y="2370424"/>
            <a:ext cx="5357048" cy="4305777"/>
          </a:xfrm>
          <a:prstGeom prst="rect">
            <a:avLst/>
          </a:prstGeom>
          <a:noFill/>
          <a:ln w="19050" cap="sq" cmpd="thickThin">
            <a:solidFill>
              <a:srgbClr val="E67622"/>
            </a:solidFill>
            <a:prstDash val="solid"/>
            <a:miter lim="800000"/>
            <a:headEnd type="none" w="sm" len="sm"/>
            <a:tailEnd type="none" w="sm" len="sm"/>
          </a:ln>
        </p:spPr>
      </p:pic>
      <p:grpSp>
        <p:nvGrpSpPr>
          <p:cNvPr id="9" name="Group 8">
            <a:extLst>
              <a:ext uri="{FF2B5EF4-FFF2-40B4-BE49-F238E27FC236}">
                <a16:creationId xmlns:a16="http://schemas.microsoft.com/office/drawing/2014/main" id="{1EF9A21D-BF85-E47C-DEA9-9EE97766619C}"/>
              </a:ext>
            </a:extLst>
          </p:cNvPr>
          <p:cNvGrpSpPr/>
          <p:nvPr/>
        </p:nvGrpSpPr>
        <p:grpSpPr>
          <a:xfrm>
            <a:off x="0" y="0"/>
            <a:ext cx="12192000" cy="933210"/>
            <a:chOff x="0" y="0"/>
            <a:chExt cx="12192000" cy="933210"/>
          </a:xfrm>
        </p:grpSpPr>
        <p:sp>
          <p:nvSpPr>
            <p:cNvPr id="10" name="Rectangle 9">
              <a:extLst>
                <a:ext uri="{FF2B5EF4-FFF2-40B4-BE49-F238E27FC236}">
                  <a16:creationId xmlns:a16="http://schemas.microsoft.com/office/drawing/2014/main" id="{577B42D1-7B75-3671-3F75-725DCF723F3E}"/>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1" name="Picture 10">
              <a:extLst>
                <a:ext uri="{FF2B5EF4-FFF2-40B4-BE49-F238E27FC236}">
                  <a16:creationId xmlns:a16="http://schemas.microsoft.com/office/drawing/2014/main" id="{83F263DE-0863-1FBB-4DD8-55A6A641A02C}"/>
                </a:ext>
              </a:extLst>
            </p:cNvPr>
            <p:cNvPicPr>
              <a:picLocks noChangeAspect="1"/>
            </p:cNvPicPr>
            <p:nvPr/>
          </p:nvPicPr>
          <p:blipFill>
            <a:blip r:embed="rId5"/>
            <a:stretch>
              <a:fillRect/>
            </a:stretch>
          </p:blipFill>
          <p:spPr>
            <a:xfrm>
              <a:off x="366763" y="0"/>
              <a:ext cx="1544709" cy="933210"/>
            </a:xfrm>
            <a:prstGeom prst="rect">
              <a:avLst/>
            </a:prstGeom>
          </p:spPr>
        </p:pic>
        <p:pic>
          <p:nvPicPr>
            <p:cNvPr id="12" name="Picture 11">
              <a:extLst>
                <a:ext uri="{FF2B5EF4-FFF2-40B4-BE49-F238E27FC236}">
                  <a16:creationId xmlns:a16="http://schemas.microsoft.com/office/drawing/2014/main" id="{F36BDA2C-9E47-D6AA-EB34-A87C519CA848}"/>
                </a:ext>
              </a:extLst>
            </p:cNvPr>
            <p:cNvPicPr>
              <a:picLocks noChangeAspect="1"/>
            </p:cNvPicPr>
            <p:nvPr/>
          </p:nvPicPr>
          <p:blipFill>
            <a:blip r:embed="rId6"/>
            <a:stretch>
              <a:fillRect/>
            </a:stretch>
          </p:blipFill>
          <p:spPr>
            <a:xfrm>
              <a:off x="9755380" y="90145"/>
              <a:ext cx="2069857" cy="752920"/>
            </a:xfrm>
            <a:prstGeom prst="rect">
              <a:avLst/>
            </a:prstGeom>
          </p:spPr>
        </p:pic>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13"/>
          <p:cNvSpPr/>
          <p:nvPr/>
        </p:nvSpPr>
        <p:spPr>
          <a:xfrm>
            <a:off x="0" y="5217427"/>
            <a:ext cx="12192000" cy="812800"/>
          </a:xfrm>
          <a:prstGeom prst="rect">
            <a:avLst/>
          </a:prstGeom>
          <a:solidFill>
            <a:srgbClr val="E67622"/>
          </a:solidFill>
          <a:ln>
            <a:noFill/>
          </a:ln>
        </p:spPr>
        <p:txBody>
          <a:bodyPr spcFirstLastPara="1" wrap="square" lIns="121900" tIns="60933" rIns="121900" bIns="60933" anchor="ctr" anchorCtr="0">
            <a:noAutofit/>
          </a:bodyPr>
          <a:lstStyle/>
          <a:p>
            <a:pPr algn="ctr">
              <a:buSzPts val="1400"/>
            </a:pPr>
            <a:endParaRPr sz="2400" dirty="0">
              <a:latin typeface="Montserrat" panose="00000500000000000000" pitchFamily="2" charset="0"/>
              <a:ea typeface="Cambria"/>
              <a:sym typeface="Cambria"/>
            </a:endParaRPr>
          </a:p>
        </p:txBody>
      </p:sp>
      <p:sp>
        <p:nvSpPr>
          <p:cNvPr id="342" name="Google Shape;342;p13"/>
          <p:cNvSpPr/>
          <p:nvPr/>
        </p:nvSpPr>
        <p:spPr>
          <a:xfrm>
            <a:off x="6639951" y="992072"/>
            <a:ext cx="5348848" cy="5865928"/>
          </a:xfrm>
          <a:prstGeom prst="rect">
            <a:avLst/>
          </a:prstGeom>
          <a:solidFill>
            <a:srgbClr val="E67622"/>
          </a:solidFill>
          <a:ln>
            <a:noFill/>
          </a:ln>
        </p:spPr>
        <p:txBody>
          <a:bodyPr spcFirstLastPara="1" wrap="square" lIns="121900" tIns="60933" rIns="121900" bIns="60933" anchor="ctr" anchorCtr="0">
            <a:noAutofit/>
          </a:bodyPr>
          <a:lstStyle/>
          <a:p>
            <a:pPr algn="ctr">
              <a:buClr>
                <a:srgbClr val="000000"/>
              </a:buClr>
              <a:buSzPts val="1400"/>
            </a:pPr>
            <a:endParaRPr sz="1867" dirty="0">
              <a:solidFill>
                <a:schemeClr val="lt1"/>
              </a:solidFill>
              <a:latin typeface="Montserrat" panose="00000500000000000000" pitchFamily="2" charset="0"/>
              <a:ea typeface="Cambria"/>
              <a:cs typeface="Cambria"/>
              <a:sym typeface="Cambria"/>
            </a:endParaRPr>
          </a:p>
        </p:txBody>
      </p:sp>
      <p:sp>
        <p:nvSpPr>
          <p:cNvPr id="343" name="Google Shape;343;p13"/>
          <p:cNvSpPr txBox="1">
            <a:spLocks noGrp="1"/>
          </p:cNvSpPr>
          <p:nvPr>
            <p:ph type="sldNum" idx="4294967295"/>
          </p:nvPr>
        </p:nvSpPr>
        <p:spPr>
          <a:xfrm>
            <a:off x="11582400" y="6182784"/>
            <a:ext cx="609600" cy="624416"/>
          </a:xfrm>
          <a:prstGeom prst="rect">
            <a:avLst/>
          </a:prstGeom>
          <a:noFill/>
          <a:ln>
            <a:noFill/>
          </a:ln>
        </p:spPr>
        <p:txBody>
          <a:bodyPr spcFirstLastPara="1" vert="horz" wrap="square" lIns="0" tIns="0" rIns="0" bIns="0" rtlCol="0" anchor="b" anchorCtr="0">
            <a:noAutofit/>
          </a:bodyPr>
          <a:lstStyle/>
          <a:p>
            <a:pPr>
              <a:buSzPts val="1200"/>
            </a:pPr>
            <a:fld id="{00000000-1234-1234-1234-123412341234}" type="slidenum">
              <a:rPr lang="en-US">
                <a:latin typeface="Montserrat" panose="00000500000000000000" pitchFamily="2" charset="0"/>
                <a:ea typeface="Cambria"/>
                <a:cs typeface="Cambria"/>
                <a:sym typeface="Cambria"/>
              </a:rPr>
              <a:pPr>
                <a:buSzPts val="1200"/>
              </a:pPr>
              <a:t>28</a:t>
            </a:fld>
            <a:endParaRPr dirty="0">
              <a:latin typeface="Montserrat" panose="00000500000000000000" pitchFamily="2" charset="0"/>
              <a:ea typeface="Cambria"/>
              <a:cs typeface="Cambria"/>
              <a:sym typeface="Cambria"/>
            </a:endParaRPr>
          </a:p>
        </p:txBody>
      </p:sp>
      <p:pic>
        <p:nvPicPr>
          <p:cNvPr id="344" name="Google Shape;344;p13"/>
          <p:cNvPicPr preferRelativeResize="0"/>
          <p:nvPr/>
        </p:nvPicPr>
        <p:blipFill rotWithShape="1">
          <a:blip r:embed="rId3">
            <a:alphaModFix/>
          </a:blip>
          <a:srcRect/>
          <a:stretch/>
        </p:blipFill>
        <p:spPr>
          <a:xfrm>
            <a:off x="6775266" y="1115009"/>
            <a:ext cx="5078216" cy="5660384"/>
          </a:xfrm>
          <a:prstGeom prst="rect">
            <a:avLst/>
          </a:prstGeom>
          <a:noFill/>
          <a:ln>
            <a:noFill/>
          </a:ln>
        </p:spPr>
      </p:pic>
      <p:sp>
        <p:nvSpPr>
          <p:cNvPr id="3" name="TextBox 2">
            <a:extLst>
              <a:ext uri="{FF2B5EF4-FFF2-40B4-BE49-F238E27FC236}">
                <a16:creationId xmlns:a16="http://schemas.microsoft.com/office/drawing/2014/main" id="{30A1D077-93D3-1D01-544F-BB3E933A87A9}"/>
              </a:ext>
            </a:extLst>
          </p:cNvPr>
          <p:cNvSpPr txBox="1"/>
          <p:nvPr/>
        </p:nvSpPr>
        <p:spPr>
          <a:xfrm>
            <a:off x="987690" y="2780854"/>
            <a:ext cx="5176997" cy="1421928"/>
          </a:xfrm>
          <a:prstGeom prst="rect">
            <a:avLst/>
          </a:prstGeom>
          <a:noFill/>
        </p:spPr>
        <p:txBody>
          <a:bodyPr wrap="square">
            <a:spAutoFit/>
          </a:bodyPr>
          <a:lstStyle/>
          <a:p>
            <a:pPr>
              <a:lnSpc>
                <a:spcPct val="90000"/>
              </a:lnSpc>
              <a:buClr>
                <a:srgbClr val="000000"/>
              </a:buClr>
              <a:buSzPts val="3700"/>
            </a:pPr>
            <a:r>
              <a:rPr lang="en-US" sz="3200" b="1" dirty="0">
                <a:solidFill>
                  <a:srgbClr val="E67622"/>
                </a:solidFill>
                <a:latin typeface="Cambria" panose="02040503050406030204" pitchFamily="18" charset="0"/>
                <a:ea typeface="Cambria" panose="02040503050406030204" pitchFamily="18" charset="0"/>
                <a:cs typeface="Cambria"/>
                <a:sym typeface="Cambria"/>
              </a:rPr>
              <a:t>ODL and Online Degrees at par with Conventional Mode (Regular)</a:t>
            </a:r>
          </a:p>
        </p:txBody>
      </p:sp>
      <p:grpSp>
        <p:nvGrpSpPr>
          <p:cNvPr id="8" name="Group 7">
            <a:extLst>
              <a:ext uri="{FF2B5EF4-FFF2-40B4-BE49-F238E27FC236}">
                <a16:creationId xmlns:a16="http://schemas.microsoft.com/office/drawing/2014/main" id="{BD354323-7E97-7B61-AE9A-4264FDACFBEF}"/>
              </a:ext>
            </a:extLst>
          </p:cNvPr>
          <p:cNvGrpSpPr/>
          <p:nvPr/>
        </p:nvGrpSpPr>
        <p:grpSpPr>
          <a:xfrm>
            <a:off x="0" y="0"/>
            <a:ext cx="12192000" cy="933210"/>
            <a:chOff x="0" y="0"/>
            <a:chExt cx="12192000" cy="933210"/>
          </a:xfrm>
        </p:grpSpPr>
        <p:sp>
          <p:nvSpPr>
            <p:cNvPr id="9" name="Rectangle 8">
              <a:extLst>
                <a:ext uri="{FF2B5EF4-FFF2-40B4-BE49-F238E27FC236}">
                  <a16:creationId xmlns:a16="http://schemas.microsoft.com/office/drawing/2014/main" id="{FFBB5E6C-6C60-A88F-6C81-7206E7F93DC6}"/>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0" name="Picture 9">
              <a:extLst>
                <a:ext uri="{FF2B5EF4-FFF2-40B4-BE49-F238E27FC236}">
                  <a16:creationId xmlns:a16="http://schemas.microsoft.com/office/drawing/2014/main" id="{8DD3A8DA-D59C-FD40-0FFE-449A17EAC4A1}"/>
                </a:ext>
              </a:extLst>
            </p:cNvPr>
            <p:cNvPicPr>
              <a:picLocks noChangeAspect="1"/>
            </p:cNvPicPr>
            <p:nvPr/>
          </p:nvPicPr>
          <p:blipFill>
            <a:blip r:embed="rId4"/>
            <a:stretch>
              <a:fillRect/>
            </a:stretch>
          </p:blipFill>
          <p:spPr>
            <a:xfrm>
              <a:off x="366763" y="0"/>
              <a:ext cx="1544709" cy="933210"/>
            </a:xfrm>
            <a:prstGeom prst="rect">
              <a:avLst/>
            </a:prstGeom>
          </p:spPr>
        </p:pic>
        <p:pic>
          <p:nvPicPr>
            <p:cNvPr id="11" name="Picture 10">
              <a:extLst>
                <a:ext uri="{FF2B5EF4-FFF2-40B4-BE49-F238E27FC236}">
                  <a16:creationId xmlns:a16="http://schemas.microsoft.com/office/drawing/2014/main" id="{D988CFA0-8053-7919-B57E-5CEE9B49E451}"/>
                </a:ext>
              </a:extLst>
            </p:cNvPr>
            <p:cNvPicPr>
              <a:picLocks noChangeAspect="1"/>
            </p:cNvPicPr>
            <p:nvPr/>
          </p:nvPicPr>
          <p:blipFill>
            <a:blip r:embed="rId5"/>
            <a:stretch>
              <a:fillRect/>
            </a:stretch>
          </p:blipFill>
          <p:spPr>
            <a:xfrm>
              <a:off x="9755380" y="90145"/>
              <a:ext cx="2069857" cy="752920"/>
            </a:xfrm>
            <a:prstGeom prst="rect">
              <a:avLst/>
            </a:prstGeom>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54F5F-90B7-44DD-BD1D-1F6FCCEE707A}"/>
              </a:ext>
            </a:extLst>
          </p:cNvPr>
          <p:cNvSpPr>
            <a:spLocks noGrp="1"/>
          </p:cNvSpPr>
          <p:nvPr>
            <p:ph type="title"/>
          </p:nvPr>
        </p:nvSpPr>
        <p:spPr>
          <a:xfrm>
            <a:off x="2324430" y="1127542"/>
            <a:ext cx="7543140" cy="386589"/>
          </a:xfrm>
          <a:noFill/>
          <a:ln>
            <a:noFill/>
          </a:ln>
        </p:spPr>
        <p:txBody>
          <a:bodyPr spcFirstLastPara="1" vert="horz" wrap="square" lIns="121900" tIns="60933" rIns="121900" bIns="60933" rtlCol="0" anchor="ctr" anchorCtr="0">
            <a:noAutofit/>
          </a:bodyPr>
          <a:lstStyle/>
          <a:p>
            <a:pPr algn="ctr">
              <a:lnSpc>
                <a:spcPct val="90000"/>
              </a:lnSpc>
              <a:buSzPts val="2100"/>
            </a:pPr>
            <a:r>
              <a:rPr lang="en-US" sz="2400" b="1" dirty="0">
                <a:solidFill>
                  <a:srgbClr val="E67622"/>
                </a:solidFill>
                <a:latin typeface="Montserrat" panose="00000500000000000000" pitchFamily="2" charset="0"/>
                <a:ea typeface="Cambria"/>
                <a:cs typeface="Arial"/>
              </a:rPr>
              <a:t>Recognitions for LPU Online </a:t>
            </a:r>
            <a:r>
              <a:rPr lang="en-US" sz="2400" b="1" dirty="0" err="1">
                <a:solidFill>
                  <a:srgbClr val="E67622"/>
                </a:solidFill>
                <a:latin typeface="Montserrat" panose="00000500000000000000" pitchFamily="2" charset="0"/>
                <a:ea typeface="Cambria"/>
                <a:cs typeface="Arial"/>
              </a:rPr>
              <a:t>Programmes</a:t>
            </a:r>
            <a:endParaRPr lang="en-IN" sz="2400" b="1" dirty="0">
              <a:solidFill>
                <a:srgbClr val="E67622"/>
              </a:solidFill>
              <a:latin typeface="Montserrat" panose="00000500000000000000" pitchFamily="2" charset="0"/>
              <a:ea typeface="Cambria"/>
              <a:cs typeface="Arial"/>
            </a:endParaRPr>
          </a:p>
        </p:txBody>
      </p:sp>
      <p:sp>
        <p:nvSpPr>
          <p:cNvPr id="3" name="TextBox 2">
            <a:extLst>
              <a:ext uri="{FF2B5EF4-FFF2-40B4-BE49-F238E27FC236}">
                <a16:creationId xmlns:a16="http://schemas.microsoft.com/office/drawing/2014/main" id="{9749EA27-5C09-49C8-B917-78727EA3643F}"/>
              </a:ext>
            </a:extLst>
          </p:cNvPr>
          <p:cNvSpPr txBox="1"/>
          <p:nvPr/>
        </p:nvSpPr>
        <p:spPr>
          <a:xfrm>
            <a:off x="923636" y="1498600"/>
            <a:ext cx="10329295" cy="1211963"/>
          </a:xfrm>
          <a:prstGeom prst="rect">
            <a:avLst/>
          </a:prstGeom>
          <a:noFill/>
        </p:spPr>
        <p:txBody>
          <a:bodyPr wrap="square" lIns="102961" tIns="51481" rIns="102961" bIns="51481" rtlCol="0">
            <a:spAutoFit/>
          </a:bodyPr>
          <a:lstStyle/>
          <a:p>
            <a:pPr algn="just"/>
            <a:r>
              <a:rPr lang="en-IN" sz="2400" dirty="0">
                <a:latin typeface="Cambria" panose="02040503050406030204" pitchFamily="18" charset="0"/>
                <a:ea typeface="Cambria" panose="02040503050406030204" pitchFamily="18" charset="0"/>
                <a:cs typeface="Times New Roman" pitchFamily="18" charset="0"/>
              </a:rPr>
              <a:t>Entitled by University Grants Commission to offer Online Programmes.</a:t>
            </a:r>
          </a:p>
          <a:p>
            <a:pPr algn="just"/>
            <a:r>
              <a:rPr lang="en-IN" sz="2400" dirty="0">
                <a:latin typeface="Cambria" panose="02040503050406030204" pitchFamily="18" charset="0"/>
                <a:ea typeface="Cambria" panose="02040503050406030204" pitchFamily="18" charset="0"/>
                <a:cs typeface="Times New Roman" pitchFamily="18" charset="0"/>
              </a:rPr>
              <a:t>MBA, MCA Programmes approved by All India Council of Technical Education (AICTE)</a:t>
            </a:r>
            <a:endParaRPr lang="en-US" sz="2400" dirty="0">
              <a:latin typeface="Cambria" panose="02040503050406030204" pitchFamily="18" charset="0"/>
              <a:ea typeface="Cambria" panose="02040503050406030204" pitchFamily="18" charset="0"/>
            </a:endParaRPr>
          </a:p>
        </p:txBody>
      </p:sp>
      <p:graphicFrame>
        <p:nvGraphicFramePr>
          <p:cNvPr id="4" name="Table 3">
            <a:extLst>
              <a:ext uri="{FF2B5EF4-FFF2-40B4-BE49-F238E27FC236}">
                <a16:creationId xmlns:a16="http://schemas.microsoft.com/office/drawing/2014/main" id="{AA58BBF1-8B4C-4192-8F25-E0A86E53EE30}"/>
              </a:ext>
            </a:extLst>
          </p:cNvPr>
          <p:cNvGraphicFramePr>
            <a:graphicFrameLocks noGrp="1"/>
          </p:cNvGraphicFramePr>
          <p:nvPr>
            <p:extLst>
              <p:ext uri="{D42A27DB-BD31-4B8C-83A1-F6EECF244321}">
                <p14:modId xmlns:p14="http://schemas.microsoft.com/office/powerpoint/2010/main" val="2480899135"/>
              </p:ext>
            </p:extLst>
          </p:nvPr>
        </p:nvGraphicFramePr>
        <p:xfrm>
          <a:off x="815840" y="2751079"/>
          <a:ext cx="10437091" cy="3985994"/>
        </p:xfrm>
        <a:graphic>
          <a:graphicData uri="http://schemas.openxmlformats.org/drawingml/2006/table">
            <a:tbl>
              <a:tblPr firstRow="1" bandRow="1">
                <a:tableStyleId>{5940675A-B579-460E-94D1-54222C63F5DA}</a:tableStyleId>
              </a:tblPr>
              <a:tblGrid>
                <a:gridCol w="1423239">
                  <a:extLst>
                    <a:ext uri="{9D8B030D-6E8A-4147-A177-3AD203B41FA5}">
                      <a16:colId xmlns:a16="http://schemas.microsoft.com/office/drawing/2014/main" val="20000"/>
                    </a:ext>
                  </a:extLst>
                </a:gridCol>
                <a:gridCol w="5692959">
                  <a:extLst>
                    <a:ext uri="{9D8B030D-6E8A-4147-A177-3AD203B41FA5}">
                      <a16:colId xmlns:a16="http://schemas.microsoft.com/office/drawing/2014/main" val="20001"/>
                    </a:ext>
                  </a:extLst>
                </a:gridCol>
                <a:gridCol w="3320893">
                  <a:extLst>
                    <a:ext uri="{9D8B030D-6E8A-4147-A177-3AD203B41FA5}">
                      <a16:colId xmlns:a16="http://schemas.microsoft.com/office/drawing/2014/main" val="20002"/>
                    </a:ext>
                  </a:extLst>
                </a:gridCol>
              </a:tblGrid>
              <a:tr h="642620">
                <a:tc>
                  <a:txBody>
                    <a:bodyPr/>
                    <a:lstStyle/>
                    <a:p>
                      <a:pPr algn="ctr">
                        <a:lnSpc>
                          <a:spcPct val="200000"/>
                        </a:lnSpc>
                      </a:pPr>
                      <a:r>
                        <a:rPr lang="en-US" sz="2100" b="1" dirty="0">
                          <a:latin typeface="Cambria" panose="02040503050406030204" pitchFamily="18" charset="0"/>
                          <a:ea typeface="Cambria" panose="02040503050406030204" pitchFamily="18" charset="0"/>
                          <a:cs typeface="Times New Roman" pitchFamily="18" charset="0"/>
                        </a:rPr>
                        <a:t>S. No.</a:t>
                      </a:r>
                    </a:p>
                  </a:txBody>
                  <a:tcPr marL="110836" marR="110836"/>
                </a:tc>
                <a:tc>
                  <a:txBody>
                    <a:bodyPr/>
                    <a:lstStyle/>
                    <a:p>
                      <a:pPr algn="ctr">
                        <a:lnSpc>
                          <a:spcPct val="200000"/>
                        </a:lnSpc>
                      </a:pPr>
                      <a:r>
                        <a:rPr lang="en-GB" sz="2100" b="1" kern="1200" dirty="0">
                          <a:solidFill>
                            <a:schemeClr val="tx1"/>
                          </a:solidFill>
                          <a:latin typeface="Cambria" panose="02040503050406030204" pitchFamily="18" charset="0"/>
                          <a:ea typeface="Cambria" panose="02040503050406030204" pitchFamily="18" charset="0"/>
                          <a:cs typeface="Times New Roman" pitchFamily="18" charset="0"/>
                        </a:rPr>
                        <a:t>Session</a:t>
                      </a:r>
                      <a:endParaRPr lang="en-US" sz="2100" b="1" dirty="0">
                        <a:latin typeface="Cambria" panose="02040503050406030204" pitchFamily="18" charset="0"/>
                        <a:ea typeface="Cambria" panose="02040503050406030204" pitchFamily="18" charset="0"/>
                        <a:cs typeface="Times New Roman" pitchFamily="18" charset="0"/>
                      </a:endParaRPr>
                    </a:p>
                  </a:txBody>
                  <a:tcPr marL="110836" marR="110836"/>
                </a:tc>
                <a:tc>
                  <a:txBody>
                    <a:bodyPr/>
                    <a:lstStyle/>
                    <a:p>
                      <a:pPr algn="ctr">
                        <a:lnSpc>
                          <a:spcPct val="200000"/>
                        </a:lnSpc>
                      </a:pPr>
                      <a:r>
                        <a:rPr lang="en-GB" sz="2100" b="1" kern="1200" dirty="0">
                          <a:solidFill>
                            <a:schemeClr val="tx1"/>
                          </a:solidFill>
                          <a:latin typeface="Cambria" panose="02040503050406030204" pitchFamily="18" charset="0"/>
                          <a:ea typeface="Cambria" panose="02040503050406030204" pitchFamily="18" charset="0"/>
                          <a:cs typeface="Times New Roman" pitchFamily="18" charset="0"/>
                        </a:rPr>
                        <a:t>Letter</a:t>
                      </a:r>
                      <a:endParaRPr lang="en-US" sz="2100" b="1" dirty="0">
                        <a:latin typeface="Cambria" panose="02040503050406030204" pitchFamily="18" charset="0"/>
                        <a:ea typeface="Cambria" panose="02040503050406030204" pitchFamily="18" charset="0"/>
                        <a:cs typeface="Times New Roman" pitchFamily="18" charset="0"/>
                      </a:endParaRPr>
                    </a:p>
                  </a:txBody>
                  <a:tcPr marL="110836" marR="110836"/>
                </a:tc>
                <a:extLst>
                  <a:ext uri="{0D108BD9-81ED-4DB2-BD59-A6C34878D82A}">
                    <a16:rowId xmlns:a16="http://schemas.microsoft.com/office/drawing/2014/main" val="10000"/>
                  </a:ext>
                </a:extLst>
              </a:tr>
              <a:tr h="1671687">
                <a:tc>
                  <a:txBody>
                    <a:bodyPr/>
                    <a:lstStyle/>
                    <a:p>
                      <a:pPr algn="ctr"/>
                      <a:endParaRPr lang="en-US" sz="2100" b="1" dirty="0">
                        <a:latin typeface="Cambria" panose="02040503050406030204" pitchFamily="18" charset="0"/>
                        <a:ea typeface="Cambria" panose="02040503050406030204" pitchFamily="18" charset="0"/>
                        <a:cs typeface="Times New Roman" pitchFamily="18" charset="0"/>
                      </a:endParaRPr>
                    </a:p>
                    <a:p>
                      <a:pPr algn="ctr"/>
                      <a:r>
                        <a:rPr lang="en-US" sz="2100" b="1" dirty="0">
                          <a:latin typeface="Cambria" panose="02040503050406030204" pitchFamily="18" charset="0"/>
                          <a:ea typeface="Cambria" panose="02040503050406030204" pitchFamily="18" charset="0"/>
                          <a:cs typeface="Times New Roman" pitchFamily="18" charset="0"/>
                        </a:rPr>
                        <a:t>1</a:t>
                      </a:r>
                    </a:p>
                  </a:txBody>
                  <a:tcPr marL="110836" marR="110836"/>
                </a:tc>
                <a:tc>
                  <a:txBody>
                    <a:bodyPr/>
                    <a:lstStyle/>
                    <a:p>
                      <a:pPr algn="l"/>
                      <a:endParaRPr lang="en-GB" sz="2100" b="1" kern="1200" dirty="0">
                        <a:solidFill>
                          <a:schemeClr val="tx1"/>
                        </a:solidFill>
                        <a:latin typeface="Cambria" panose="02040503050406030204" pitchFamily="18" charset="0"/>
                        <a:ea typeface="Cambria" panose="02040503050406030204" pitchFamily="18" charset="0"/>
                        <a:cs typeface="Times New Roman" pitchFamily="18" charset="0"/>
                      </a:endParaRPr>
                    </a:p>
                    <a:p>
                      <a:pPr algn="l"/>
                      <a:r>
                        <a:rPr lang="en-GB" sz="2100" b="1" kern="1200" dirty="0">
                          <a:solidFill>
                            <a:schemeClr val="tx1"/>
                          </a:solidFill>
                          <a:latin typeface="Cambria" panose="02040503050406030204" pitchFamily="18" charset="0"/>
                          <a:ea typeface="Cambria" panose="02040503050406030204" pitchFamily="18" charset="0"/>
                          <a:cs typeface="Times New Roman" pitchFamily="18" charset="0"/>
                        </a:rPr>
                        <a:t>UGC Entitlement</a:t>
                      </a:r>
                      <a:endParaRPr lang="en-US" sz="2100" b="1" dirty="0">
                        <a:latin typeface="Cambria" panose="02040503050406030204" pitchFamily="18" charset="0"/>
                        <a:ea typeface="Cambria" panose="02040503050406030204" pitchFamily="18" charset="0"/>
                        <a:cs typeface="Times New Roman" pitchFamily="18" charset="0"/>
                      </a:endParaRPr>
                    </a:p>
                  </a:txBody>
                  <a:tcPr marL="110836" marR="110836"/>
                </a:tc>
                <a:tc>
                  <a:txBody>
                    <a:bodyPr/>
                    <a:lstStyle/>
                    <a:p>
                      <a:endParaRPr lang="en-US" sz="1500" dirty="0">
                        <a:latin typeface="Cambria" panose="02040503050406030204" pitchFamily="18" charset="0"/>
                        <a:ea typeface="Cambria" panose="02040503050406030204" pitchFamily="18" charset="0"/>
                      </a:endParaRPr>
                    </a:p>
                  </a:txBody>
                  <a:tcPr marL="110836" marR="110836"/>
                </a:tc>
                <a:extLst>
                  <a:ext uri="{0D108BD9-81ED-4DB2-BD59-A6C34878D82A}">
                    <a16:rowId xmlns:a16="http://schemas.microsoft.com/office/drawing/2014/main" val="10001"/>
                  </a:ext>
                </a:extLst>
              </a:tr>
              <a:tr h="1671687">
                <a:tc>
                  <a:txBody>
                    <a:bodyPr/>
                    <a:lstStyle/>
                    <a:p>
                      <a:pPr algn="ctr"/>
                      <a:endParaRPr lang="en-US" sz="2100" b="1" dirty="0">
                        <a:latin typeface="Cambria" panose="02040503050406030204" pitchFamily="18" charset="0"/>
                        <a:ea typeface="Cambria" panose="02040503050406030204" pitchFamily="18" charset="0"/>
                        <a:cs typeface="Times New Roman" pitchFamily="18" charset="0"/>
                      </a:endParaRPr>
                    </a:p>
                    <a:p>
                      <a:pPr algn="ctr"/>
                      <a:r>
                        <a:rPr lang="en-US" sz="2100" b="1" dirty="0">
                          <a:latin typeface="Cambria" panose="02040503050406030204" pitchFamily="18" charset="0"/>
                          <a:ea typeface="Cambria" panose="02040503050406030204" pitchFamily="18" charset="0"/>
                          <a:cs typeface="Times New Roman" pitchFamily="18" charset="0"/>
                        </a:rPr>
                        <a:t>2</a:t>
                      </a:r>
                    </a:p>
                  </a:txBody>
                  <a:tcPr marL="110836" marR="110836"/>
                </a:tc>
                <a:tc>
                  <a:txBody>
                    <a:bodyPr/>
                    <a:lstStyle/>
                    <a:p>
                      <a:pPr algn="l"/>
                      <a:endParaRPr lang="en-GB" sz="2100" b="1" kern="1200" dirty="0">
                        <a:solidFill>
                          <a:schemeClr val="tx1"/>
                        </a:solidFill>
                        <a:latin typeface="Cambria" panose="02040503050406030204" pitchFamily="18" charset="0"/>
                        <a:ea typeface="Cambria" panose="02040503050406030204" pitchFamily="18" charset="0"/>
                        <a:cs typeface="Times New Roman" pitchFamily="18" charset="0"/>
                      </a:endParaRPr>
                    </a:p>
                    <a:p>
                      <a:pPr algn="l"/>
                      <a:r>
                        <a:rPr lang="en-GB" sz="2100" b="1" kern="1200" dirty="0">
                          <a:solidFill>
                            <a:schemeClr val="tx1"/>
                          </a:solidFill>
                          <a:latin typeface="Cambria" panose="02040503050406030204" pitchFamily="18" charset="0"/>
                          <a:ea typeface="Cambria" panose="02040503050406030204" pitchFamily="18" charset="0"/>
                          <a:cs typeface="Times New Roman" pitchFamily="18" charset="0"/>
                        </a:rPr>
                        <a:t>AICTE Approval</a:t>
                      </a:r>
                      <a:endParaRPr lang="en-US" sz="2100" b="1" dirty="0">
                        <a:latin typeface="Cambria" panose="02040503050406030204" pitchFamily="18" charset="0"/>
                        <a:ea typeface="Cambria" panose="02040503050406030204" pitchFamily="18" charset="0"/>
                        <a:cs typeface="Times New Roman" pitchFamily="18" charset="0"/>
                      </a:endParaRPr>
                    </a:p>
                  </a:txBody>
                  <a:tcPr marL="110836" marR="110836"/>
                </a:tc>
                <a:tc>
                  <a:txBody>
                    <a:bodyPr/>
                    <a:lstStyle/>
                    <a:p>
                      <a:endParaRPr lang="en-US" sz="1500" dirty="0">
                        <a:latin typeface="Cambria" panose="02040503050406030204" pitchFamily="18" charset="0"/>
                        <a:ea typeface="Cambria" panose="02040503050406030204" pitchFamily="18" charset="0"/>
                      </a:endParaRPr>
                    </a:p>
                  </a:txBody>
                  <a:tcPr marL="110836" marR="110836"/>
                </a:tc>
                <a:extLst>
                  <a:ext uri="{0D108BD9-81ED-4DB2-BD59-A6C34878D82A}">
                    <a16:rowId xmlns:a16="http://schemas.microsoft.com/office/drawing/2014/main" val="10002"/>
                  </a:ext>
                </a:extLst>
              </a:tr>
            </a:tbl>
          </a:graphicData>
        </a:graphic>
      </p:graphicFrame>
      <p:sp>
        <p:nvSpPr>
          <p:cNvPr id="5" name="Rectangle 4">
            <a:extLst>
              <a:ext uri="{FF2B5EF4-FFF2-40B4-BE49-F238E27FC236}">
                <a16:creationId xmlns:a16="http://schemas.microsoft.com/office/drawing/2014/main" id="{300B7F07-E502-42FD-A9DF-C0C6049F4DDE}"/>
              </a:ext>
            </a:extLst>
          </p:cNvPr>
          <p:cNvSpPr/>
          <p:nvPr/>
        </p:nvSpPr>
        <p:spPr>
          <a:xfrm>
            <a:off x="8636000" y="5384800"/>
            <a:ext cx="2032000" cy="457200"/>
          </a:xfrm>
          <a:prstGeom prst="rect">
            <a:avLst/>
          </a:prstGeom>
          <a:solidFill>
            <a:srgbClr val="E67622"/>
          </a:solidFill>
          <a:ln>
            <a:noFill/>
          </a:ln>
        </p:spPr>
        <p:style>
          <a:lnRef idx="2">
            <a:schemeClr val="accent1">
              <a:shade val="50000"/>
            </a:schemeClr>
          </a:lnRef>
          <a:fillRef idx="1">
            <a:schemeClr val="accent1"/>
          </a:fillRef>
          <a:effectRef idx="0">
            <a:schemeClr val="accent1"/>
          </a:effectRef>
          <a:fontRef idx="minor">
            <a:schemeClr val="lt1"/>
          </a:fontRef>
        </p:style>
        <p:txBody>
          <a:bodyPr lIns="102961" tIns="51481" rIns="102961" bIns="51481" rtlCol="0" anchor="ctr"/>
          <a:lstStyle/>
          <a:p>
            <a:pPr algn="ctr"/>
            <a:r>
              <a:rPr lang="en-US" sz="2400" b="1" dirty="0">
                <a:solidFill>
                  <a:schemeClr val="bg1"/>
                </a:solidFill>
                <a:latin typeface="Cambria" panose="02040503050406030204" pitchFamily="18" charset="0"/>
                <a:ea typeface="Cambria" panose="02040503050406030204" pitchFamily="18" charset="0"/>
                <a:hlinkClick r:id="rId2">
                  <a:extLst>
                    <a:ext uri="{A12FA001-AC4F-418D-AE19-62706E023703}">
                      <ahyp:hlinkClr xmlns:ahyp="http://schemas.microsoft.com/office/drawing/2018/hyperlinkcolor" val="tx"/>
                    </a:ext>
                  </a:extLst>
                </a:hlinkClick>
              </a:rPr>
              <a:t>Click Here</a:t>
            </a:r>
            <a:endParaRPr lang="en-US" sz="2400" b="1" dirty="0">
              <a:solidFill>
                <a:schemeClr val="bg1"/>
              </a:solidFill>
              <a:latin typeface="Cambria" panose="02040503050406030204" pitchFamily="18" charset="0"/>
              <a:ea typeface="Cambria" panose="02040503050406030204" pitchFamily="18" charset="0"/>
            </a:endParaRPr>
          </a:p>
        </p:txBody>
      </p:sp>
      <p:pic>
        <p:nvPicPr>
          <p:cNvPr id="6" name="Picture 2" descr="C:\Users\admin\Desktop\AICTE.jpg">
            <a:extLst>
              <a:ext uri="{FF2B5EF4-FFF2-40B4-BE49-F238E27FC236}">
                <a16:creationId xmlns:a16="http://schemas.microsoft.com/office/drawing/2014/main" id="{985B9E71-0CBE-44CE-A686-B207A2A91E3A}"/>
              </a:ext>
            </a:extLst>
          </p:cNvPr>
          <p:cNvPicPr>
            <a:picLocks noChangeAspect="1" noChangeArrowheads="1"/>
          </p:cNvPicPr>
          <p:nvPr/>
        </p:nvPicPr>
        <p:blipFill>
          <a:blip r:embed="rId3"/>
          <a:srcRect/>
          <a:stretch>
            <a:fillRect/>
          </a:stretch>
        </p:blipFill>
        <p:spPr bwMode="auto">
          <a:xfrm>
            <a:off x="6096001" y="5080001"/>
            <a:ext cx="1616364" cy="1333500"/>
          </a:xfrm>
          <a:prstGeom prst="rect">
            <a:avLst/>
          </a:prstGeom>
          <a:noFill/>
        </p:spPr>
      </p:pic>
      <p:pic>
        <p:nvPicPr>
          <p:cNvPr id="7" name="Picture 3" descr="C:\Users\admin\Desktop\U.png">
            <a:extLst>
              <a:ext uri="{FF2B5EF4-FFF2-40B4-BE49-F238E27FC236}">
                <a16:creationId xmlns:a16="http://schemas.microsoft.com/office/drawing/2014/main" id="{89120367-C1F2-44DB-AF47-059A948590C8}"/>
              </a:ext>
            </a:extLst>
          </p:cNvPr>
          <p:cNvPicPr>
            <a:picLocks noChangeAspect="1" noChangeArrowheads="1"/>
          </p:cNvPicPr>
          <p:nvPr/>
        </p:nvPicPr>
        <p:blipFill>
          <a:blip r:embed="rId4"/>
          <a:srcRect/>
          <a:stretch>
            <a:fillRect/>
          </a:stretch>
        </p:blipFill>
        <p:spPr bwMode="auto">
          <a:xfrm>
            <a:off x="6096001" y="3479801"/>
            <a:ext cx="1489364" cy="1333500"/>
          </a:xfrm>
          <a:prstGeom prst="rect">
            <a:avLst/>
          </a:prstGeom>
          <a:noFill/>
        </p:spPr>
      </p:pic>
      <p:sp>
        <p:nvSpPr>
          <p:cNvPr id="9" name="Rectangle 8">
            <a:hlinkClick r:id="rId5"/>
            <a:extLst>
              <a:ext uri="{FF2B5EF4-FFF2-40B4-BE49-F238E27FC236}">
                <a16:creationId xmlns:a16="http://schemas.microsoft.com/office/drawing/2014/main" id="{6F8455B2-2DCD-7C69-666F-2A3FF9541CEB}"/>
              </a:ext>
            </a:extLst>
          </p:cNvPr>
          <p:cNvSpPr/>
          <p:nvPr/>
        </p:nvSpPr>
        <p:spPr>
          <a:xfrm>
            <a:off x="8589819" y="3721099"/>
            <a:ext cx="2032000" cy="457200"/>
          </a:xfrm>
          <a:prstGeom prst="rect">
            <a:avLst/>
          </a:prstGeom>
          <a:solidFill>
            <a:srgbClr val="E67622"/>
          </a:solidFill>
          <a:ln>
            <a:noFill/>
          </a:ln>
        </p:spPr>
        <p:style>
          <a:lnRef idx="2">
            <a:schemeClr val="accent1">
              <a:shade val="50000"/>
            </a:schemeClr>
          </a:lnRef>
          <a:fillRef idx="1">
            <a:schemeClr val="accent1"/>
          </a:fillRef>
          <a:effectRef idx="0">
            <a:schemeClr val="accent1"/>
          </a:effectRef>
          <a:fontRef idx="minor">
            <a:schemeClr val="lt1"/>
          </a:fontRef>
        </p:style>
        <p:txBody>
          <a:bodyPr lIns="102961" tIns="51481" rIns="102961" bIns="51481" rtlCol="0" anchor="ctr"/>
          <a:lstStyle/>
          <a:p>
            <a:pPr algn="ctr"/>
            <a:r>
              <a:rPr lang="en-US" sz="2400" b="1" dirty="0">
                <a:solidFill>
                  <a:schemeClr val="bg1"/>
                </a:solidFill>
                <a:latin typeface="Cambria" panose="02040503050406030204" pitchFamily="18" charset="0"/>
                <a:ea typeface="Cambria" panose="02040503050406030204" pitchFamily="18" charset="0"/>
                <a:hlinkClick r:id="rId6">
                  <a:extLst>
                    <a:ext uri="{A12FA001-AC4F-418D-AE19-62706E023703}">
                      <ahyp:hlinkClr xmlns:ahyp="http://schemas.microsoft.com/office/drawing/2018/hyperlinkcolor" val="tx"/>
                    </a:ext>
                  </a:extLst>
                </a:hlinkClick>
              </a:rPr>
              <a:t>Click here</a:t>
            </a:r>
            <a:endParaRPr lang="en-US" sz="2400" b="1" dirty="0">
              <a:solidFill>
                <a:schemeClr val="bg1"/>
              </a:solidFill>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12757E82-5DFD-9320-5664-CE3B8828D981}"/>
              </a:ext>
            </a:extLst>
          </p:cNvPr>
          <p:cNvGrpSpPr/>
          <p:nvPr/>
        </p:nvGrpSpPr>
        <p:grpSpPr>
          <a:xfrm>
            <a:off x="0" y="0"/>
            <a:ext cx="12192000" cy="933210"/>
            <a:chOff x="0" y="0"/>
            <a:chExt cx="12192000" cy="933210"/>
          </a:xfrm>
        </p:grpSpPr>
        <p:sp>
          <p:nvSpPr>
            <p:cNvPr id="15" name="Rectangle 14">
              <a:extLst>
                <a:ext uri="{FF2B5EF4-FFF2-40B4-BE49-F238E27FC236}">
                  <a16:creationId xmlns:a16="http://schemas.microsoft.com/office/drawing/2014/main" id="{D43C427C-7831-C763-E257-6C09FF4FE8CD}"/>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6" name="Picture 15">
              <a:extLst>
                <a:ext uri="{FF2B5EF4-FFF2-40B4-BE49-F238E27FC236}">
                  <a16:creationId xmlns:a16="http://schemas.microsoft.com/office/drawing/2014/main" id="{D5E89BD5-603E-EE2A-4680-0AC5EB95454E}"/>
                </a:ext>
              </a:extLst>
            </p:cNvPr>
            <p:cNvPicPr>
              <a:picLocks noChangeAspect="1"/>
            </p:cNvPicPr>
            <p:nvPr/>
          </p:nvPicPr>
          <p:blipFill>
            <a:blip r:embed="rId7"/>
            <a:stretch>
              <a:fillRect/>
            </a:stretch>
          </p:blipFill>
          <p:spPr>
            <a:xfrm>
              <a:off x="366763" y="0"/>
              <a:ext cx="1544709" cy="933210"/>
            </a:xfrm>
            <a:prstGeom prst="rect">
              <a:avLst/>
            </a:prstGeom>
          </p:spPr>
        </p:pic>
        <p:pic>
          <p:nvPicPr>
            <p:cNvPr id="17" name="Picture 16">
              <a:extLst>
                <a:ext uri="{FF2B5EF4-FFF2-40B4-BE49-F238E27FC236}">
                  <a16:creationId xmlns:a16="http://schemas.microsoft.com/office/drawing/2014/main" id="{629F9B39-CBBD-E3E0-3F89-3964F671F685}"/>
                </a:ext>
              </a:extLst>
            </p:cNvPr>
            <p:cNvPicPr>
              <a:picLocks noChangeAspect="1"/>
            </p:cNvPicPr>
            <p:nvPr/>
          </p:nvPicPr>
          <p:blipFill>
            <a:blip r:embed="rId8"/>
            <a:stretch>
              <a:fillRect/>
            </a:stretch>
          </p:blipFill>
          <p:spPr>
            <a:xfrm>
              <a:off x="9755380" y="90145"/>
              <a:ext cx="2069857" cy="752920"/>
            </a:xfrm>
            <a:prstGeom prst="rect">
              <a:avLst/>
            </a:prstGeom>
          </p:spPr>
        </p:pic>
      </p:grpSp>
    </p:spTree>
    <p:extLst>
      <p:ext uri="{BB962C8B-B14F-4D97-AF65-F5344CB8AC3E}">
        <p14:creationId xmlns:p14="http://schemas.microsoft.com/office/powerpoint/2010/main" val="1969499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0BABC7C1-F036-57F5-4D7A-733E63B71114}"/>
              </a:ext>
            </a:extLst>
          </p:cNvPr>
          <p:cNvGrpSpPr/>
          <p:nvPr/>
        </p:nvGrpSpPr>
        <p:grpSpPr>
          <a:xfrm>
            <a:off x="1855309" y="1688722"/>
            <a:ext cx="3474806" cy="4873858"/>
            <a:chOff x="2503963" y="1407367"/>
            <a:chExt cx="3474806" cy="4873858"/>
          </a:xfrm>
        </p:grpSpPr>
        <p:pic>
          <p:nvPicPr>
            <p:cNvPr id="9" name="Google Shape;103;p6">
              <a:extLst>
                <a:ext uri="{FF2B5EF4-FFF2-40B4-BE49-F238E27FC236}">
                  <a16:creationId xmlns:a16="http://schemas.microsoft.com/office/drawing/2014/main" id="{78366071-711D-71E1-E9E4-0DD21B3CE13A}"/>
                </a:ext>
              </a:extLst>
            </p:cNvPr>
            <p:cNvPicPr preferRelativeResize="0"/>
            <p:nvPr/>
          </p:nvPicPr>
          <p:blipFill rotWithShape="1">
            <a:blip r:embed="rId2">
              <a:alphaModFix/>
            </a:blip>
            <a:srcRect t="356" r="51746"/>
            <a:stretch/>
          </p:blipFill>
          <p:spPr>
            <a:xfrm>
              <a:off x="2503963" y="1407367"/>
              <a:ext cx="3474806" cy="4873858"/>
            </a:xfrm>
            <a:prstGeom prst="rect">
              <a:avLst/>
            </a:prstGeom>
            <a:noFill/>
            <a:ln w="38100" cap="sq" cmpd="sng">
              <a:solidFill>
                <a:srgbClr val="E67622"/>
              </a:solidFill>
              <a:prstDash val="solid"/>
              <a:miter lim="800000"/>
              <a:headEnd type="none" w="sm" len="sm"/>
              <a:tailEnd type="none" w="sm" len="sm"/>
            </a:ln>
            <a:effectLst>
              <a:outerShdw blurRad="50800" dist="38100" dir="2700000" algn="tl" rotWithShape="0">
                <a:srgbClr val="000000">
                  <a:alpha val="42352"/>
                </a:srgbClr>
              </a:outerShdw>
            </a:effectLst>
          </p:spPr>
        </p:pic>
        <p:sp>
          <p:nvSpPr>
            <p:cNvPr id="10" name="Google Shape;105;p6">
              <a:extLst>
                <a:ext uri="{FF2B5EF4-FFF2-40B4-BE49-F238E27FC236}">
                  <a16:creationId xmlns:a16="http://schemas.microsoft.com/office/drawing/2014/main" id="{5752CC1B-8EAB-15D0-00BF-271AC4C565CC}"/>
                </a:ext>
              </a:extLst>
            </p:cNvPr>
            <p:cNvSpPr/>
            <p:nvPr/>
          </p:nvSpPr>
          <p:spPr>
            <a:xfrm>
              <a:off x="3474720" y="1812792"/>
              <a:ext cx="2504049" cy="649053"/>
            </a:xfrm>
            <a:prstGeom prst="rect">
              <a:avLst/>
            </a:prstGeom>
            <a:solidFill>
              <a:schemeClr val="accent2"/>
            </a:solidFill>
            <a:ln w="25400" cap="flat" cmpd="sng">
              <a:solidFill>
                <a:srgbClr val="E6762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000" b="1" i="0" u="none" strike="noStrike" cap="none" dirty="0">
                  <a:solidFill>
                    <a:schemeClr val="lt1"/>
                  </a:solidFill>
                  <a:latin typeface="Cambria" panose="02040503050406030204" pitchFamily="18" charset="0"/>
                  <a:ea typeface="Cambria" panose="02040503050406030204" pitchFamily="18" charset="0"/>
                  <a:cs typeface="Cambria"/>
                  <a:sym typeface="Cambria"/>
                </a:rPr>
                <a:t>Dr. Ashok K. Mittal </a:t>
              </a:r>
              <a:endParaRPr sz="2000" b="0" i="0" u="none" strike="noStrike" cap="none" dirty="0">
                <a:solidFill>
                  <a:srgbClr val="000000"/>
                </a:solidFill>
                <a:latin typeface="Cambria" panose="02040503050406030204" pitchFamily="18" charset="0"/>
                <a:ea typeface="Cambria" panose="02040503050406030204" pitchFamily="18" charset="0"/>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1600" b="1" i="0" u="none" strike="noStrike" cap="none" dirty="0">
                  <a:solidFill>
                    <a:schemeClr val="lt1"/>
                  </a:solidFill>
                  <a:latin typeface="Cambria" panose="02040503050406030204" pitchFamily="18" charset="0"/>
                  <a:ea typeface="Cambria" panose="02040503050406030204" pitchFamily="18" charset="0"/>
                  <a:cs typeface="Cambria"/>
                  <a:sym typeface="Cambria"/>
                </a:rPr>
                <a:t>CHANCELLOR</a:t>
              </a:r>
              <a:endParaRPr sz="1600" b="0" i="0" u="none" strike="noStrike" cap="none" dirty="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17" name="Group 16">
            <a:extLst>
              <a:ext uri="{FF2B5EF4-FFF2-40B4-BE49-F238E27FC236}">
                <a16:creationId xmlns:a16="http://schemas.microsoft.com/office/drawing/2014/main" id="{031509E4-922B-3E0B-C6EB-9A8F168C21F5}"/>
              </a:ext>
            </a:extLst>
          </p:cNvPr>
          <p:cNvGrpSpPr/>
          <p:nvPr/>
        </p:nvGrpSpPr>
        <p:grpSpPr>
          <a:xfrm>
            <a:off x="6511887" y="1688722"/>
            <a:ext cx="3474806" cy="4873857"/>
            <a:chOff x="7069773" y="1407367"/>
            <a:chExt cx="3474806" cy="4873857"/>
          </a:xfrm>
        </p:grpSpPr>
        <p:pic>
          <p:nvPicPr>
            <p:cNvPr id="12" name="Google Shape;104;p6">
              <a:extLst>
                <a:ext uri="{FF2B5EF4-FFF2-40B4-BE49-F238E27FC236}">
                  <a16:creationId xmlns:a16="http://schemas.microsoft.com/office/drawing/2014/main" id="{CA90C090-C64B-624C-BED5-377E399D88C4}"/>
                </a:ext>
              </a:extLst>
            </p:cNvPr>
            <p:cNvPicPr preferRelativeResize="0"/>
            <p:nvPr/>
          </p:nvPicPr>
          <p:blipFill rotWithShape="1">
            <a:blip r:embed="rId3">
              <a:alphaModFix/>
            </a:blip>
            <a:srcRect l="48556" t="-599" r="2401"/>
            <a:stretch/>
          </p:blipFill>
          <p:spPr>
            <a:xfrm>
              <a:off x="7069773" y="1407367"/>
              <a:ext cx="3474806" cy="4873857"/>
            </a:xfrm>
            <a:prstGeom prst="rect">
              <a:avLst/>
            </a:prstGeom>
            <a:noFill/>
            <a:ln w="38100" cap="sq" cmpd="sng">
              <a:solidFill>
                <a:srgbClr val="E67622"/>
              </a:solidFill>
              <a:prstDash val="solid"/>
              <a:miter lim="800000"/>
              <a:headEnd type="none" w="sm" len="sm"/>
              <a:tailEnd type="none" w="sm" len="sm"/>
            </a:ln>
            <a:effectLst>
              <a:outerShdw blurRad="50800" dist="38100" dir="2700000" algn="tl" rotWithShape="0">
                <a:srgbClr val="000000">
                  <a:alpha val="42352"/>
                </a:srgbClr>
              </a:outerShdw>
            </a:effectLst>
          </p:spPr>
        </p:pic>
        <p:sp>
          <p:nvSpPr>
            <p:cNvPr id="16" name="Google Shape;105;p6">
              <a:extLst>
                <a:ext uri="{FF2B5EF4-FFF2-40B4-BE49-F238E27FC236}">
                  <a16:creationId xmlns:a16="http://schemas.microsoft.com/office/drawing/2014/main" id="{51EF08C6-A9C7-D259-5729-6AA177741F1C}"/>
                </a:ext>
              </a:extLst>
            </p:cNvPr>
            <p:cNvSpPr/>
            <p:nvPr/>
          </p:nvSpPr>
          <p:spPr>
            <a:xfrm>
              <a:off x="7069773" y="1810852"/>
              <a:ext cx="2293034" cy="649053"/>
            </a:xfrm>
            <a:prstGeom prst="rect">
              <a:avLst/>
            </a:prstGeom>
            <a:solidFill>
              <a:schemeClr val="accent2"/>
            </a:solidFill>
            <a:ln w="25400" cap="flat" cmpd="sng">
              <a:solidFill>
                <a:srgbClr val="E6762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000" b="1" i="0" u="none" strike="noStrike" cap="none" dirty="0">
                  <a:solidFill>
                    <a:schemeClr val="lt1"/>
                  </a:solidFill>
                  <a:latin typeface="Cambria" panose="02040503050406030204" pitchFamily="18" charset="0"/>
                  <a:ea typeface="Cambria" panose="02040503050406030204" pitchFamily="18" charset="0"/>
                  <a:cs typeface="Cambria"/>
                  <a:sym typeface="Cambria"/>
                </a:rPr>
                <a:t>Ms. Rashmi Mittal </a:t>
              </a:r>
              <a:endParaRPr sz="2000" b="0" i="0" u="none" strike="noStrike" cap="none" dirty="0">
                <a:solidFill>
                  <a:srgbClr val="000000"/>
                </a:solidFill>
                <a:latin typeface="Cambria" panose="02040503050406030204" pitchFamily="18" charset="0"/>
                <a:ea typeface="Cambria" panose="02040503050406030204" pitchFamily="18" charset="0"/>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1400" b="1" i="0" u="none" strike="noStrike" cap="none" dirty="0">
                  <a:solidFill>
                    <a:schemeClr val="lt1"/>
                  </a:solidFill>
                  <a:latin typeface="Cambria" panose="02040503050406030204" pitchFamily="18" charset="0"/>
                  <a:ea typeface="Cambria" panose="02040503050406030204" pitchFamily="18" charset="0"/>
                  <a:cs typeface="Cambria"/>
                  <a:sym typeface="Cambria"/>
                </a:rPr>
                <a:t>PRO-CHANCELLOR</a:t>
              </a:r>
              <a:endParaRPr sz="1400" b="0" i="0" u="none" strike="noStrike" cap="none" dirty="0">
                <a:solidFill>
                  <a:srgbClr val="000000"/>
                </a:solidFill>
                <a:latin typeface="Cambria" panose="02040503050406030204" pitchFamily="18" charset="0"/>
                <a:ea typeface="Cambria" panose="02040503050406030204" pitchFamily="18" charset="0"/>
                <a:cs typeface="Arial"/>
                <a:sym typeface="Arial"/>
              </a:endParaRPr>
            </a:p>
          </p:txBody>
        </p:sp>
      </p:grpSp>
      <p:sp>
        <p:nvSpPr>
          <p:cNvPr id="19" name="Google Shape;102;p6">
            <a:extLst>
              <a:ext uri="{FF2B5EF4-FFF2-40B4-BE49-F238E27FC236}">
                <a16:creationId xmlns:a16="http://schemas.microsoft.com/office/drawing/2014/main" id="{33627FDF-A067-BB30-9DF2-E10E1508D8C1}"/>
              </a:ext>
            </a:extLst>
          </p:cNvPr>
          <p:cNvSpPr txBox="1"/>
          <p:nvPr/>
        </p:nvSpPr>
        <p:spPr>
          <a:xfrm>
            <a:off x="4233005" y="792893"/>
            <a:ext cx="3317829"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4000" b="1" i="0" u="none" strike="noStrike" cap="none" dirty="0">
                <a:solidFill>
                  <a:srgbClr val="E67622"/>
                </a:solidFill>
                <a:latin typeface="Cambria"/>
                <a:ea typeface="Cambria"/>
                <a:cs typeface="Cambria"/>
                <a:sym typeface="Cambria"/>
              </a:rPr>
              <a:t>LEADERSHIP</a:t>
            </a:r>
            <a:endParaRPr sz="4000" b="1" i="0" u="none" strike="noStrike" cap="none" dirty="0">
              <a:solidFill>
                <a:srgbClr val="E67622"/>
              </a:solidFill>
              <a:latin typeface="Cambria"/>
              <a:ea typeface="Cambria"/>
              <a:cs typeface="Cambria"/>
              <a:sym typeface="Cambria"/>
            </a:endParaRPr>
          </a:p>
        </p:txBody>
      </p:sp>
      <p:grpSp>
        <p:nvGrpSpPr>
          <p:cNvPr id="2" name="Group 1">
            <a:extLst>
              <a:ext uri="{FF2B5EF4-FFF2-40B4-BE49-F238E27FC236}">
                <a16:creationId xmlns:a16="http://schemas.microsoft.com/office/drawing/2014/main" id="{DF5086BE-C76D-80D2-917B-F2C30E0C0606}"/>
              </a:ext>
            </a:extLst>
          </p:cNvPr>
          <p:cNvGrpSpPr/>
          <p:nvPr/>
        </p:nvGrpSpPr>
        <p:grpSpPr>
          <a:xfrm>
            <a:off x="0" y="0"/>
            <a:ext cx="12192000" cy="933210"/>
            <a:chOff x="0" y="0"/>
            <a:chExt cx="12192000" cy="933210"/>
          </a:xfrm>
        </p:grpSpPr>
        <p:sp>
          <p:nvSpPr>
            <p:cNvPr id="3" name="Rectangle 2">
              <a:extLst>
                <a:ext uri="{FF2B5EF4-FFF2-40B4-BE49-F238E27FC236}">
                  <a16:creationId xmlns:a16="http://schemas.microsoft.com/office/drawing/2014/main" id="{54CE8092-10D1-AB6F-FAF9-36FB3AE226FF}"/>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4" name="Picture 3">
              <a:extLst>
                <a:ext uri="{FF2B5EF4-FFF2-40B4-BE49-F238E27FC236}">
                  <a16:creationId xmlns:a16="http://schemas.microsoft.com/office/drawing/2014/main" id="{A1A2656F-82A5-A0F1-ACEE-F548C0F72F9C}"/>
                </a:ext>
              </a:extLst>
            </p:cNvPr>
            <p:cNvPicPr>
              <a:picLocks noChangeAspect="1"/>
            </p:cNvPicPr>
            <p:nvPr/>
          </p:nvPicPr>
          <p:blipFill>
            <a:blip r:embed="rId4"/>
            <a:stretch>
              <a:fillRect/>
            </a:stretch>
          </p:blipFill>
          <p:spPr>
            <a:xfrm>
              <a:off x="366763" y="0"/>
              <a:ext cx="1544709" cy="933210"/>
            </a:xfrm>
            <a:prstGeom prst="rect">
              <a:avLst/>
            </a:prstGeom>
          </p:spPr>
        </p:pic>
        <p:pic>
          <p:nvPicPr>
            <p:cNvPr id="5" name="Picture 4">
              <a:extLst>
                <a:ext uri="{FF2B5EF4-FFF2-40B4-BE49-F238E27FC236}">
                  <a16:creationId xmlns:a16="http://schemas.microsoft.com/office/drawing/2014/main" id="{F6026A3C-D90C-F652-E34F-F3E12FCC4620}"/>
                </a:ext>
              </a:extLst>
            </p:cNvPr>
            <p:cNvPicPr>
              <a:picLocks noChangeAspect="1"/>
            </p:cNvPicPr>
            <p:nvPr/>
          </p:nvPicPr>
          <p:blipFill>
            <a:blip r:embed="rId5"/>
            <a:stretch>
              <a:fillRect/>
            </a:stretch>
          </p:blipFill>
          <p:spPr>
            <a:xfrm>
              <a:off x="9755380" y="90145"/>
              <a:ext cx="2069857" cy="752920"/>
            </a:xfrm>
            <a:prstGeom prst="rect">
              <a:avLst/>
            </a:prstGeom>
          </p:spPr>
        </p:pic>
      </p:grpSp>
    </p:spTree>
    <p:extLst>
      <p:ext uri="{BB962C8B-B14F-4D97-AF65-F5344CB8AC3E}">
        <p14:creationId xmlns:p14="http://schemas.microsoft.com/office/powerpoint/2010/main" val="280256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1446ae2e1f4_2_12"/>
          <p:cNvSpPr txBox="1">
            <a:spLocks noGrp="1"/>
          </p:cNvSpPr>
          <p:nvPr>
            <p:ph type="title"/>
          </p:nvPr>
        </p:nvSpPr>
        <p:spPr>
          <a:xfrm>
            <a:off x="3176389" y="706066"/>
            <a:ext cx="4945732" cy="523641"/>
          </a:xfrm>
          <a:prstGeom prst="rect">
            <a:avLst/>
          </a:prstGeom>
          <a:noFill/>
          <a:ln>
            <a:noFill/>
          </a:ln>
        </p:spPr>
        <p:txBody>
          <a:bodyPr spcFirstLastPara="1" vert="horz" wrap="square" lIns="121900" tIns="60933" rIns="121900" bIns="60933" rtlCol="0" anchor="ctr" anchorCtr="0">
            <a:noAutofit/>
          </a:bodyPr>
          <a:lstStyle/>
          <a:p>
            <a:pPr algn="ctr">
              <a:buClr>
                <a:srgbClr val="000000"/>
              </a:buClr>
              <a:buSzPts val="2100"/>
            </a:pPr>
            <a:r>
              <a:rPr lang="en-US" b="1" dirty="0">
                <a:solidFill>
                  <a:srgbClr val="E67622"/>
                </a:solidFill>
                <a:latin typeface="Cambria" panose="02040503050406030204" pitchFamily="18" charset="0"/>
                <a:ea typeface="Cambria" panose="02040503050406030204" pitchFamily="18" charset="0"/>
                <a:sym typeface="Cambria"/>
              </a:rPr>
              <a:t>Rankings &amp; Awards</a:t>
            </a:r>
            <a:endParaRPr b="1" dirty="0">
              <a:solidFill>
                <a:srgbClr val="E67622"/>
              </a:solidFill>
              <a:latin typeface="Cambria" panose="02040503050406030204" pitchFamily="18" charset="0"/>
              <a:ea typeface="Cambria" panose="02040503050406030204" pitchFamily="18" charset="0"/>
            </a:endParaRPr>
          </a:p>
        </p:txBody>
      </p:sp>
      <p:pic>
        <p:nvPicPr>
          <p:cNvPr id="159" name="Google Shape;159;g1446ae2e1f4_2_12"/>
          <p:cNvPicPr preferRelativeResize="0"/>
          <p:nvPr/>
        </p:nvPicPr>
        <p:blipFill rotWithShape="1">
          <a:blip r:embed="rId3">
            <a:alphaModFix/>
          </a:blip>
          <a:srcRect/>
          <a:stretch/>
        </p:blipFill>
        <p:spPr>
          <a:xfrm>
            <a:off x="6096000" y="1436208"/>
            <a:ext cx="5557592" cy="5285634"/>
          </a:xfrm>
          <a:prstGeom prst="rect">
            <a:avLst/>
          </a:prstGeom>
          <a:ln w="38100" cap="sq">
            <a:solidFill>
              <a:srgbClr val="E67622"/>
            </a:solidFill>
            <a:prstDash val="solid"/>
            <a:miter lim="800000"/>
          </a:ln>
          <a:effectLst>
            <a:outerShdw blurRad="50800" dist="38100" dir="2700000" algn="tl" rotWithShape="0">
              <a:srgbClr val="000000">
                <a:alpha val="43000"/>
              </a:srgbClr>
            </a:outerShdw>
          </a:effectLst>
        </p:spPr>
      </p:pic>
      <p:sp>
        <p:nvSpPr>
          <p:cNvPr id="160" name="Google Shape;160;g1446ae2e1f4_2_12"/>
          <p:cNvSpPr txBox="1"/>
          <p:nvPr/>
        </p:nvSpPr>
        <p:spPr>
          <a:xfrm>
            <a:off x="380070" y="2634990"/>
            <a:ext cx="5269185" cy="2298346"/>
          </a:xfrm>
          <a:prstGeom prst="rect">
            <a:avLst/>
          </a:prstGeom>
          <a:noFill/>
          <a:ln>
            <a:noFill/>
          </a:ln>
        </p:spPr>
        <p:txBody>
          <a:bodyPr spcFirstLastPara="1" wrap="square" lIns="121900" tIns="121900" rIns="121900" bIns="121900" anchor="t" anchorCtr="0">
            <a:spAutoFit/>
          </a:bodyPr>
          <a:lstStyle/>
          <a:p>
            <a:pPr algn="ctr">
              <a:buClr>
                <a:srgbClr val="000000"/>
              </a:buClr>
              <a:buSzPts val="1550"/>
            </a:pPr>
            <a:r>
              <a:rPr lang="en-GB" sz="2667" b="1" dirty="0">
                <a:solidFill>
                  <a:srgbClr val="202124"/>
                </a:solidFill>
                <a:latin typeface="Cambria" panose="02040503050406030204" pitchFamily="18" charset="0"/>
                <a:ea typeface="Cambria" panose="02040503050406030204" pitchFamily="18" charset="0"/>
                <a:cs typeface="Roboto"/>
                <a:sym typeface="Roboto"/>
              </a:rPr>
              <a:t>LPU bags Top Online and Distance Learning Institute of India Award 2022 from 'Competition Success Review’ Magazine </a:t>
            </a:r>
          </a:p>
        </p:txBody>
      </p:sp>
      <p:grpSp>
        <p:nvGrpSpPr>
          <p:cNvPr id="7" name="Group 6">
            <a:extLst>
              <a:ext uri="{FF2B5EF4-FFF2-40B4-BE49-F238E27FC236}">
                <a16:creationId xmlns:a16="http://schemas.microsoft.com/office/drawing/2014/main" id="{25BA2D4D-760C-B6F6-449C-2126C396D3A9}"/>
              </a:ext>
            </a:extLst>
          </p:cNvPr>
          <p:cNvGrpSpPr/>
          <p:nvPr/>
        </p:nvGrpSpPr>
        <p:grpSpPr>
          <a:xfrm>
            <a:off x="0" y="0"/>
            <a:ext cx="12192000" cy="933210"/>
            <a:chOff x="0" y="0"/>
            <a:chExt cx="12192000" cy="933210"/>
          </a:xfrm>
        </p:grpSpPr>
        <p:sp>
          <p:nvSpPr>
            <p:cNvPr id="8" name="Rectangle 7">
              <a:extLst>
                <a:ext uri="{FF2B5EF4-FFF2-40B4-BE49-F238E27FC236}">
                  <a16:creationId xmlns:a16="http://schemas.microsoft.com/office/drawing/2014/main" id="{8ACA0C24-5869-0C64-A6F6-20DFB75B3FEF}"/>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9" name="Picture 8">
              <a:extLst>
                <a:ext uri="{FF2B5EF4-FFF2-40B4-BE49-F238E27FC236}">
                  <a16:creationId xmlns:a16="http://schemas.microsoft.com/office/drawing/2014/main" id="{8E013A49-235B-E7EE-1EE4-D7567B80A214}"/>
                </a:ext>
              </a:extLst>
            </p:cNvPr>
            <p:cNvPicPr>
              <a:picLocks noChangeAspect="1"/>
            </p:cNvPicPr>
            <p:nvPr/>
          </p:nvPicPr>
          <p:blipFill>
            <a:blip r:embed="rId4"/>
            <a:stretch>
              <a:fillRect/>
            </a:stretch>
          </p:blipFill>
          <p:spPr>
            <a:xfrm>
              <a:off x="366763" y="0"/>
              <a:ext cx="1544709" cy="933210"/>
            </a:xfrm>
            <a:prstGeom prst="rect">
              <a:avLst/>
            </a:prstGeom>
          </p:spPr>
        </p:pic>
        <p:pic>
          <p:nvPicPr>
            <p:cNvPr id="10" name="Picture 9">
              <a:extLst>
                <a:ext uri="{FF2B5EF4-FFF2-40B4-BE49-F238E27FC236}">
                  <a16:creationId xmlns:a16="http://schemas.microsoft.com/office/drawing/2014/main" id="{EC3DC31A-1158-C52F-5A0A-E08FB20E1FB2}"/>
                </a:ext>
              </a:extLst>
            </p:cNvPr>
            <p:cNvPicPr>
              <a:picLocks noChangeAspect="1"/>
            </p:cNvPicPr>
            <p:nvPr/>
          </p:nvPicPr>
          <p:blipFill>
            <a:blip r:embed="rId5"/>
            <a:stretch>
              <a:fillRect/>
            </a:stretch>
          </p:blipFill>
          <p:spPr>
            <a:xfrm>
              <a:off x="9755380" y="90145"/>
              <a:ext cx="2069857" cy="752920"/>
            </a:xfrm>
            <a:prstGeom prst="rect">
              <a:avLst/>
            </a:prstGeom>
          </p:spPr>
        </p:pic>
      </p:grpSp>
    </p:spTree>
    <p:extLst>
      <p:ext uri="{BB962C8B-B14F-4D97-AF65-F5344CB8AC3E}">
        <p14:creationId xmlns:p14="http://schemas.microsoft.com/office/powerpoint/2010/main" val="30558642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6" name="Google Shape;166;p11"/>
          <p:cNvPicPr preferRelativeResize="0"/>
          <p:nvPr/>
        </p:nvPicPr>
        <p:blipFill>
          <a:blip r:embed="rId3">
            <a:alphaModFix/>
          </a:blip>
          <a:stretch>
            <a:fillRect/>
          </a:stretch>
        </p:blipFill>
        <p:spPr>
          <a:xfrm>
            <a:off x="203201" y="1657410"/>
            <a:ext cx="11785599" cy="4641815"/>
          </a:xfrm>
          <a:prstGeom prst="rect">
            <a:avLst/>
          </a:prstGeom>
          <a:noFill/>
          <a:ln>
            <a:noFill/>
          </a:ln>
        </p:spPr>
      </p:pic>
      <p:sp>
        <p:nvSpPr>
          <p:cNvPr id="9" name="Google Shape;158;g1446ae2e1f4_2_12">
            <a:extLst>
              <a:ext uri="{FF2B5EF4-FFF2-40B4-BE49-F238E27FC236}">
                <a16:creationId xmlns:a16="http://schemas.microsoft.com/office/drawing/2014/main" id="{DC95ED32-9C9B-829A-9728-54CE6DFBF686}"/>
              </a:ext>
            </a:extLst>
          </p:cNvPr>
          <p:cNvSpPr txBox="1">
            <a:spLocks/>
          </p:cNvSpPr>
          <p:nvPr/>
        </p:nvSpPr>
        <p:spPr>
          <a:xfrm>
            <a:off x="3068894" y="884995"/>
            <a:ext cx="4945732" cy="523641"/>
          </a:xfrm>
          <a:prstGeom prst="rect">
            <a:avLst/>
          </a:prstGeom>
          <a:noFill/>
          <a:ln>
            <a:noFill/>
          </a:ln>
        </p:spPr>
        <p:txBody>
          <a:bodyPr spcFirstLastPara="1" vert="horz" wrap="square" lIns="121900" tIns="60933" rIns="121900" bIns="60933" rtlCol="0" anchor="ctr" anchorCtr="0">
            <a:noAutofit/>
          </a:bodyPr>
          <a:lstStyle>
            <a:lvl1pPr lvl="0" algn="l" defTabSz="914400" rtl="0" eaLnBrk="1" latinLnBrk="0" hangingPunct="1">
              <a:lnSpc>
                <a:spcPct val="100000"/>
              </a:lnSpc>
              <a:spcBef>
                <a:spcPts val="0"/>
              </a:spcBef>
              <a:spcAft>
                <a:spcPts val="0"/>
              </a:spcAft>
              <a:buSzPts val="1400"/>
              <a:buNone/>
              <a:defRPr sz="3200" b="0" i="0" kern="12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lgn="ctr">
              <a:buClr>
                <a:srgbClr val="000000"/>
              </a:buClr>
              <a:buSzPts val="2100"/>
            </a:pPr>
            <a:r>
              <a:rPr lang="en-US" b="1" dirty="0">
                <a:solidFill>
                  <a:srgbClr val="E67622"/>
                </a:solidFill>
                <a:latin typeface="Cambria" panose="02040503050406030204" pitchFamily="18" charset="0"/>
                <a:ea typeface="Cambria" panose="02040503050406030204" pitchFamily="18" charset="0"/>
                <a:sym typeface="Cambria"/>
              </a:rPr>
              <a:t>Rankings &amp; Awards</a:t>
            </a:r>
            <a:endParaRPr lang="en-US" b="1" dirty="0">
              <a:solidFill>
                <a:srgbClr val="E67622"/>
              </a:solidFill>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C8CF5DA6-4964-5C94-5095-7146FA797ADC}"/>
              </a:ext>
            </a:extLst>
          </p:cNvPr>
          <p:cNvGrpSpPr/>
          <p:nvPr/>
        </p:nvGrpSpPr>
        <p:grpSpPr>
          <a:xfrm>
            <a:off x="0" y="0"/>
            <a:ext cx="12192000" cy="933210"/>
            <a:chOff x="0" y="0"/>
            <a:chExt cx="12192000" cy="933210"/>
          </a:xfrm>
        </p:grpSpPr>
        <p:sp>
          <p:nvSpPr>
            <p:cNvPr id="8" name="Rectangle 7">
              <a:extLst>
                <a:ext uri="{FF2B5EF4-FFF2-40B4-BE49-F238E27FC236}">
                  <a16:creationId xmlns:a16="http://schemas.microsoft.com/office/drawing/2014/main" id="{CA127665-F528-B75F-73EA-242F46ACAE07}"/>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0" name="Picture 9">
              <a:extLst>
                <a:ext uri="{FF2B5EF4-FFF2-40B4-BE49-F238E27FC236}">
                  <a16:creationId xmlns:a16="http://schemas.microsoft.com/office/drawing/2014/main" id="{8CFE53F1-2281-D4E4-48E5-687040084B8F}"/>
                </a:ext>
              </a:extLst>
            </p:cNvPr>
            <p:cNvPicPr>
              <a:picLocks noChangeAspect="1"/>
            </p:cNvPicPr>
            <p:nvPr/>
          </p:nvPicPr>
          <p:blipFill>
            <a:blip r:embed="rId4"/>
            <a:stretch>
              <a:fillRect/>
            </a:stretch>
          </p:blipFill>
          <p:spPr>
            <a:xfrm>
              <a:off x="366763" y="0"/>
              <a:ext cx="1544709" cy="933210"/>
            </a:xfrm>
            <a:prstGeom prst="rect">
              <a:avLst/>
            </a:prstGeom>
          </p:spPr>
        </p:pic>
        <p:pic>
          <p:nvPicPr>
            <p:cNvPr id="11" name="Picture 10">
              <a:extLst>
                <a:ext uri="{FF2B5EF4-FFF2-40B4-BE49-F238E27FC236}">
                  <a16:creationId xmlns:a16="http://schemas.microsoft.com/office/drawing/2014/main" id="{2191C8B2-61AA-E413-6C68-4D4A264849C4}"/>
                </a:ext>
              </a:extLst>
            </p:cNvPr>
            <p:cNvPicPr>
              <a:picLocks noChangeAspect="1"/>
            </p:cNvPicPr>
            <p:nvPr/>
          </p:nvPicPr>
          <p:blipFill>
            <a:blip r:embed="rId5"/>
            <a:stretch>
              <a:fillRect/>
            </a:stretch>
          </p:blipFill>
          <p:spPr>
            <a:xfrm>
              <a:off x="9755380" y="90145"/>
              <a:ext cx="2069857" cy="752920"/>
            </a:xfrm>
            <a:prstGeom prst="rect">
              <a:avLst/>
            </a:prstGeom>
          </p:spPr>
        </p:pic>
      </p:grpSp>
    </p:spTree>
    <p:extLst>
      <p:ext uri="{BB962C8B-B14F-4D97-AF65-F5344CB8AC3E}">
        <p14:creationId xmlns:p14="http://schemas.microsoft.com/office/powerpoint/2010/main" val="14389582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2">
            <a:extLst>
              <a:ext uri="{FF2B5EF4-FFF2-40B4-BE49-F238E27FC236}">
                <a16:creationId xmlns:a16="http://schemas.microsoft.com/office/drawing/2014/main" id="{9ECE257F-3544-406A-0474-2BE1893FC27E}"/>
              </a:ext>
            </a:extLst>
          </p:cNvPr>
          <p:cNvSpPr txBox="1">
            <a:spLocks/>
          </p:cNvSpPr>
          <p:nvPr/>
        </p:nvSpPr>
        <p:spPr>
          <a:xfrm rot="5400000">
            <a:off x="8584870" y="3860729"/>
            <a:ext cx="5144400" cy="452945"/>
          </a:xfrm>
          <a:prstGeom prst="rect">
            <a:avLst/>
          </a:prstGeom>
          <a:solidFill>
            <a:srgbClr val="E67622"/>
          </a:solidFill>
          <a:ln>
            <a:solidFill>
              <a:schemeClr val="tx1"/>
            </a:solidFill>
          </a:ln>
        </p:spPr>
        <p:txBody>
          <a:bodyPr vert="horz" wrap="square" lIns="0" tIns="0" rIns="0" bIns="0" rtlCol="0">
            <a:spAutoFit/>
          </a:bodyPr>
          <a:lstStyle>
            <a:lvl1pPr>
              <a:defRPr>
                <a:latin typeface="+mj-lt"/>
                <a:ea typeface="+mj-ea"/>
                <a:cs typeface="+mj-cs"/>
              </a:defRPr>
            </a:lvl1pPr>
          </a:lstStyle>
          <a:p>
            <a:pPr marL="488514">
              <a:lnSpc>
                <a:spcPts val="3847"/>
              </a:lnSpc>
            </a:pPr>
            <a:r>
              <a:rPr lang="en-IN" sz="3000" b="1" kern="0" dirty="0">
                <a:solidFill>
                  <a:schemeClr val="bg1"/>
                </a:solidFill>
                <a:latin typeface="Cambria" panose="02040503050406030204" pitchFamily="18" charset="0"/>
                <a:ea typeface="Cambria" panose="02040503050406030204" pitchFamily="18" charset="0"/>
                <a:cs typeface="Carlito"/>
              </a:rPr>
              <a:t>LPU Online virtual events</a:t>
            </a:r>
          </a:p>
        </p:txBody>
      </p:sp>
      <p:grpSp>
        <p:nvGrpSpPr>
          <p:cNvPr id="28" name="Group 27">
            <a:extLst>
              <a:ext uri="{FF2B5EF4-FFF2-40B4-BE49-F238E27FC236}">
                <a16:creationId xmlns:a16="http://schemas.microsoft.com/office/drawing/2014/main" id="{26F172C8-1208-4F18-EA22-AE5311C410B0}"/>
              </a:ext>
            </a:extLst>
          </p:cNvPr>
          <p:cNvGrpSpPr/>
          <p:nvPr/>
        </p:nvGrpSpPr>
        <p:grpSpPr>
          <a:xfrm>
            <a:off x="0" y="1430619"/>
            <a:ext cx="9819573" cy="5372345"/>
            <a:chOff x="0" y="1430619"/>
            <a:chExt cx="9819573" cy="5372345"/>
          </a:xfrm>
        </p:grpSpPr>
        <p:pic>
          <p:nvPicPr>
            <p:cNvPr id="16" name="Picture 15">
              <a:extLst>
                <a:ext uri="{FF2B5EF4-FFF2-40B4-BE49-F238E27FC236}">
                  <a16:creationId xmlns:a16="http://schemas.microsoft.com/office/drawing/2014/main" id="{7C84129A-988D-A833-DB44-FAA58463284D}"/>
                </a:ext>
              </a:extLst>
            </p:cNvPr>
            <p:cNvPicPr>
              <a:picLocks noChangeAspect="1"/>
            </p:cNvPicPr>
            <p:nvPr/>
          </p:nvPicPr>
          <p:blipFill>
            <a:blip r:embed="rId3"/>
            <a:stretch>
              <a:fillRect/>
            </a:stretch>
          </p:blipFill>
          <p:spPr>
            <a:xfrm>
              <a:off x="0" y="1430619"/>
              <a:ext cx="3338753" cy="2716575"/>
            </a:xfrm>
            <a:prstGeom prst="rect">
              <a:avLst/>
            </a:prstGeom>
          </p:spPr>
        </p:pic>
        <p:pic>
          <p:nvPicPr>
            <p:cNvPr id="18" name="Picture 17">
              <a:extLst>
                <a:ext uri="{FF2B5EF4-FFF2-40B4-BE49-F238E27FC236}">
                  <a16:creationId xmlns:a16="http://schemas.microsoft.com/office/drawing/2014/main" id="{1A2E9F79-A0EA-DBDF-472D-AC623ABC46A8}"/>
                </a:ext>
              </a:extLst>
            </p:cNvPr>
            <p:cNvPicPr>
              <a:picLocks noChangeAspect="1"/>
            </p:cNvPicPr>
            <p:nvPr/>
          </p:nvPicPr>
          <p:blipFill>
            <a:blip r:embed="rId4"/>
            <a:stretch>
              <a:fillRect/>
            </a:stretch>
          </p:blipFill>
          <p:spPr>
            <a:xfrm>
              <a:off x="5742" y="4083938"/>
              <a:ext cx="3253674" cy="2696689"/>
            </a:xfrm>
            <a:prstGeom prst="rect">
              <a:avLst/>
            </a:prstGeom>
          </p:spPr>
        </p:pic>
        <p:pic>
          <p:nvPicPr>
            <p:cNvPr id="20" name="Picture 19">
              <a:extLst>
                <a:ext uri="{FF2B5EF4-FFF2-40B4-BE49-F238E27FC236}">
                  <a16:creationId xmlns:a16="http://schemas.microsoft.com/office/drawing/2014/main" id="{BA19A1FF-160A-C803-7B10-748FF7DA1533}"/>
                </a:ext>
              </a:extLst>
            </p:cNvPr>
            <p:cNvPicPr>
              <a:picLocks noChangeAspect="1"/>
            </p:cNvPicPr>
            <p:nvPr/>
          </p:nvPicPr>
          <p:blipFill>
            <a:blip r:embed="rId5"/>
            <a:stretch>
              <a:fillRect/>
            </a:stretch>
          </p:blipFill>
          <p:spPr>
            <a:xfrm>
              <a:off x="3304936" y="1450504"/>
              <a:ext cx="3338753" cy="2659137"/>
            </a:xfrm>
            <a:prstGeom prst="rect">
              <a:avLst/>
            </a:prstGeom>
          </p:spPr>
        </p:pic>
        <p:pic>
          <p:nvPicPr>
            <p:cNvPr id="22" name="Picture 21">
              <a:extLst>
                <a:ext uri="{FF2B5EF4-FFF2-40B4-BE49-F238E27FC236}">
                  <a16:creationId xmlns:a16="http://schemas.microsoft.com/office/drawing/2014/main" id="{7BA569FA-BEC7-13B1-07C3-9860FC179FD6}"/>
                </a:ext>
              </a:extLst>
            </p:cNvPr>
            <p:cNvPicPr>
              <a:picLocks noChangeAspect="1"/>
            </p:cNvPicPr>
            <p:nvPr/>
          </p:nvPicPr>
          <p:blipFill>
            <a:blip r:embed="rId6"/>
            <a:stretch>
              <a:fillRect/>
            </a:stretch>
          </p:blipFill>
          <p:spPr>
            <a:xfrm>
              <a:off x="3301363" y="4032165"/>
              <a:ext cx="3233548" cy="2770799"/>
            </a:xfrm>
            <a:prstGeom prst="rect">
              <a:avLst/>
            </a:prstGeom>
          </p:spPr>
        </p:pic>
        <p:pic>
          <p:nvPicPr>
            <p:cNvPr id="25" name="Picture 24">
              <a:extLst>
                <a:ext uri="{FF2B5EF4-FFF2-40B4-BE49-F238E27FC236}">
                  <a16:creationId xmlns:a16="http://schemas.microsoft.com/office/drawing/2014/main" id="{678C584B-3446-9CE0-CBE4-76C740B0064D}"/>
                </a:ext>
              </a:extLst>
            </p:cNvPr>
            <p:cNvPicPr>
              <a:picLocks noChangeAspect="1"/>
            </p:cNvPicPr>
            <p:nvPr/>
          </p:nvPicPr>
          <p:blipFill>
            <a:blip r:embed="rId7"/>
            <a:stretch>
              <a:fillRect/>
            </a:stretch>
          </p:blipFill>
          <p:spPr>
            <a:xfrm>
              <a:off x="6471143" y="1449114"/>
              <a:ext cx="3348430" cy="2704252"/>
            </a:xfrm>
            <a:prstGeom prst="rect">
              <a:avLst/>
            </a:prstGeom>
          </p:spPr>
        </p:pic>
        <p:pic>
          <p:nvPicPr>
            <p:cNvPr id="27" name="Picture 26">
              <a:extLst>
                <a:ext uri="{FF2B5EF4-FFF2-40B4-BE49-F238E27FC236}">
                  <a16:creationId xmlns:a16="http://schemas.microsoft.com/office/drawing/2014/main" id="{52A1C77C-8080-E6D7-0F11-B4F7E0F6F434}"/>
                </a:ext>
              </a:extLst>
            </p:cNvPr>
            <p:cNvPicPr>
              <a:picLocks noChangeAspect="1"/>
            </p:cNvPicPr>
            <p:nvPr/>
          </p:nvPicPr>
          <p:blipFill>
            <a:blip r:embed="rId8"/>
            <a:stretch>
              <a:fillRect/>
            </a:stretch>
          </p:blipFill>
          <p:spPr>
            <a:xfrm>
              <a:off x="6504960" y="4108250"/>
              <a:ext cx="3280052" cy="2672377"/>
            </a:xfrm>
            <a:prstGeom prst="rect">
              <a:avLst/>
            </a:prstGeom>
          </p:spPr>
        </p:pic>
      </p:grpSp>
      <p:grpSp>
        <p:nvGrpSpPr>
          <p:cNvPr id="2" name="Group 1">
            <a:extLst>
              <a:ext uri="{FF2B5EF4-FFF2-40B4-BE49-F238E27FC236}">
                <a16:creationId xmlns:a16="http://schemas.microsoft.com/office/drawing/2014/main" id="{A054D38A-23AB-2D6A-DC8C-E0C6E1C6A5B9}"/>
              </a:ext>
            </a:extLst>
          </p:cNvPr>
          <p:cNvGrpSpPr/>
          <p:nvPr/>
        </p:nvGrpSpPr>
        <p:grpSpPr>
          <a:xfrm>
            <a:off x="0" y="0"/>
            <a:ext cx="12192000" cy="933210"/>
            <a:chOff x="0" y="0"/>
            <a:chExt cx="12192000" cy="933210"/>
          </a:xfrm>
        </p:grpSpPr>
        <p:sp>
          <p:nvSpPr>
            <p:cNvPr id="3" name="Rectangle 2">
              <a:extLst>
                <a:ext uri="{FF2B5EF4-FFF2-40B4-BE49-F238E27FC236}">
                  <a16:creationId xmlns:a16="http://schemas.microsoft.com/office/drawing/2014/main" id="{B362EDED-59B5-3282-13D5-138ED7B45899}"/>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4" name="Picture 3">
              <a:extLst>
                <a:ext uri="{FF2B5EF4-FFF2-40B4-BE49-F238E27FC236}">
                  <a16:creationId xmlns:a16="http://schemas.microsoft.com/office/drawing/2014/main" id="{02C565A0-B85D-5E4A-0706-02232D28A7EB}"/>
                </a:ext>
              </a:extLst>
            </p:cNvPr>
            <p:cNvPicPr>
              <a:picLocks noChangeAspect="1"/>
            </p:cNvPicPr>
            <p:nvPr/>
          </p:nvPicPr>
          <p:blipFill>
            <a:blip r:embed="rId9"/>
            <a:stretch>
              <a:fillRect/>
            </a:stretch>
          </p:blipFill>
          <p:spPr>
            <a:xfrm>
              <a:off x="366763" y="0"/>
              <a:ext cx="1544709" cy="933210"/>
            </a:xfrm>
            <a:prstGeom prst="rect">
              <a:avLst/>
            </a:prstGeom>
          </p:spPr>
        </p:pic>
        <p:pic>
          <p:nvPicPr>
            <p:cNvPr id="5" name="Picture 4">
              <a:extLst>
                <a:ext uri="{FF2B5EF4-FFF2-40B4-BE49-F238E27FC236}">
                  <a16:creationId xmlns:a16="http://schemas.microsoft.com/office/drawing/2014/main" id="{F36476CA-E6FE-0765-BB84-9199C2201F40}"/>
                </a:ext>
              </a:extLst>
            </p:cNvPr>
            <p:cNvPicPr>
              <a:picLocks noChangeAspect="1"/>
            </p:cNvPicPr>
            <p:nvPr/>
          </p:nvPicPr>
          <p:blipFill>
            <a:blip r:embed="rId10"/>
            <a:stretch>
              <a:fillRect/>
            </a:stretch>
          </p:blipFill>
          <p:spPr>
            <a:xfrm>
              <a:off x="9755380" y="90145"/>
              <a:ext cx="2069857" cy="752920"/>
            </a:xfrm>
            <a:prstGeom prst="rect">
              <a:avLst/>
            </a:prstGeom>
          </p:spPr>
        </p:pic>
      </p:grpSp>
      <p:sp>
        <p:nvSpPr>
          <p:cNvPr id="14" name="object 2">
            <a:extLst>
              <a:ext uri="{FF2B5EF4-FFF2-40B4-BE49-F238E27FC236}">
                <a16:creationId xmlns:a16="http://schemas.microsoft.com/office/drawing/2014/main" id="{87CE53D5-DEE2-854F-8A84-A92AF5C83917}"/>
              </a:ext>
            </a:extLst>
          </p:cNvPr>
          <p:cNvSpPr txBox="1">
            <a:spLocks/>
          </p:cNvSpPr>
          <p:nvPr/>
        </p:nvSpPr>
        <p:spPr>
          <a:xfrm>
            <a:off x="3259416" y="216658"/>
            <a:ext cx="5144400" cy="452945"/>
          </a:xfrm>
          <a:prstGeom prst="rect">
            <a:avLst/>
          </a:prstGeom>
          <a:solidFill>
            <a:srgbClr val="E67622"/>
          </a:solidFill>
          <a:ln>
            <a:solidFill>
              <a:schemeClr val="tx1"/>
            </a:solidFill>
          </a:ln>
        </p:spPr>
        <p:txBody>
          <a:bodyPr vert="horz" wrap="square" lIns="0" tIns="0" rIns="0" bIns="0" rtlCol="0">
            <a:spAutoFit/>
          </a:bodyPr>
          <a:lstStyle>
            <a:lvl1pPr>
              <a:defRPr>
                <a:latin typeface="+mj-lt"/>
                <a:ea typeface="+mj-ea"/>
                <a:cs typeface="+mj-cs"/>
              </a:defRPr>
            </a:lvl1pPr>
          </a:lstStyle>
          <a:p>
            <a:pPr marL="488514">
              <a:lnSpc>
                <a:spcPts val="3847"/>
              </a:lnSpc>
            </a:pPr>
            <a:r>
              <a:rPr lang="en-IN" sz="3000" b="1" kern="0" dirty="0">
                <a:solidFill>
                  <a:schemeClr val="bg1"/>
                </a:solidFill>
                <a:latin typeface="Cambria" panose="02040503050406030204" pitchFamily="18" charset="0"/>
                <a:ea typeface="Cambria" panose="02040503050406030204" pitchFamily="18" charset="0"/>
                <a:cs typeface="Carlito"/>
              </a:rPr>
              <a:t>LPU Online virtual events</a:t>
            </a:r>
          </a:p>
        </p:txBody>
      </p:sp>
    </p:spTree>
    <p:extLst>
      <p:ext uri="{BB962C8B-B14F-4D97-AF65-F5344CB8AC3E}">
        <p14:creationId xmlns:p14="http://schemas.microsoft.com/office/powerpoint/2010/main" val="601282687"/>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2A61E2F-2F3A-B106-4954-2FD6B6EBF6F5}"/>
              </a:ext>
            </a:extLst>
          </p:cNvPr>
          <p:cNvPicPr>
            <a:picLocks noChangeAspect="1" noChangeArrowheads="1"/>
          </p:cNvPicPr>
          <p:nvPr/>
        </p:nvPicPr>
        <p:blipFill rotWithShape="1">
          <a:blip r:embed="rId3"/>
          <a:srcRect l="2332" t="9377" r="2174" b="3102"/>
          <a:stretch/>
        </p:blipFill>
        <p:spPr bwMode="auto">
          <a:xfrm>
            <a:off x="989209" y="1755821"/>
            <a:ext cx="10005361" cy="5043165"/>
          </a:xfrm>
          <a:prstGeom prst="rect">
            <a:avLst/>
          </a:prstGeom>
          <a:noFill/>
          <a:ln>
            <a:solidFill>
              <a:srgbClr val="E67622"/>
            </a:solidFill>
          </a:ln>
        </p:spPr>
      </p:pic>
      <p:sp>
        <p:nvSpPr>
          <p:cNvPr id="5" name="TextBox 4">
            <a:extLst>
              <a:ext uri="{FF2B5EF4-FFF2-40B4-BE49-F238E27FC236}">
                <a16:creationId xmlns:a16="http://schemas.microsoft.com/office/drawing/2014/main" id="{4DF7645C-475E-90AF-DB14-A327835C73D2}"/>
              </a:ext>
            </a:extLst>
          </p:cNvPr>
          <p:cNvSpPr txBox="1"/>
          <p:nvPr/>
        </p:nvSpPr>
        <p:spPr>
          <a:xfrm>
            <a:off x="1562100" y="924824"/>
            <a:ext cx="9067800" cy="830997"/>
          </a:xfrm>
          <a:prstGeom prst="rect">
            <a:avLst/>
          </a:prstGeom>
          <a:noFill/>
        </p:spPr>
        <p:txBody>
          <a:bodyPr wrap="square" rtlCol="0">
            <a:spAutoFit/>
          </a:bodyPr>
          <a:lstStyle/>
          <a:p>
            <a:pPr algn="ctr"/>
            <a:r>
              <a:rPr lang="en-GB" sz="2400" b="1" dirty="0">
                <a:solidFill>
                  <a:srgbClr val="E67622"/>
                </a:solidFill>
                <a:latin typeface="Cambria" panose="02040503050406030204" pitchFamily="18" charset="0"/>
                <a:ea typeface="Cambria" panose="02040503050406030204" pitchFamily="18" charset="0"/>
                <a:cs typeface="Open Sans" panose="020B0606030504020204" pitchFamily="34" charset="0"/>
              </a:rPr>
              <a:t>LPU ODL Students making India proud at International Level Sports</a:t>
            </a:r>
            <a:endParaRPr lang="en-IN" sz="2400" b="1" dirty="0">
              <a:solidFill>
                <a:srgbClr val="E67622"/>
              </a:solidFill>
              <a:latin typeface="Cambria" panose="02040503050406030204" pitchFamily="18" charset="0"/>
              <a:ea typeface="Cambria" panose="02040503050406030204" pitchFamily="18" charset="0"/>
              <a:cs typeface="Open Sans" panose="020B0606030504020204" pitchFamily="34" charset="0"/>
            </a:endParaRPr>
          </a:p>
        </p:txBody>
      </p:sp>
      <p:grpSp>
        <p:nvGrpSpPr>
          <p:cNvPr id="10" name="Group 9">
            <a:extLst>
              <a:ext uri="{FF2B5EF4-FFF2-40B4-BE49-F238E27FC236}">
                <a16:creationId xmlns:a16="http://schemas.microsoft.com/office/drawing/2014/main" id="{C5E70C3F-F244-5AC3-D839-00BF7BA4F505}"/>
              </a:ext>
            </a:extLst>
          </p:cNvPr>
          <p:cNvGrpSpPr/>
          <p:nvPr/>
        </p:nvGrpSpPr>
        <p:grpSpPr>
          <a:xfrm>
            <a:off x="0" y="0"/>
            <a:ext cx="12192000" cy="933210"/>
            <a:chOff x="0" y="0"/>
            <a:chExt cx="12192000" cy="933210"/>
          </a:xfrm>
        </p:grpSpPr>
        <p:sp>
          <p:nvSpPr>
            <p:cNvPr id="11" name="Rectangle 10">
              <a:extLst>
                <a:ext uri="{FF2B5EF4-FFF2-40B4-BE49-F238E27FC236}">
                  <a16:creationId xmlns:a16="http://schemas.microsoft.com/office/drawing/2014/main" id="{FD88B48E-A206-94B2-65A9-E25C372C5885}"/>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2" name="Picture 11">
              <a:extLst>
                <a:ext uri="{FF2B5EF4-FFF2-40B4-BE49-F238E27FC236}">
                  <a16:creationId xmlns:a16="http://schemas.microsoft.com/office/drawing/2014/main" id="{4E60EB05-2918-2F2D-D0C8-4F9667979CF5}"/>
                </a:ext>
              </a:extLst>
            </p:cNvPr>
            <p:cNvPicPr>
              <a:picLocks noChangeAspect="1"/>
            </p:cNvPicPr>
            <p:nvPr/>
          </p:nvPicPr>
          <p:blipFill>
            <a:blip r:embed="rId4"/>
            <a:stretch>
              <a:fillRect/>
            </a:stretch>
          </p:blipFill>
          <p:spPr>
            <a:xfrm>
              <a:off x="366763" y="0"/>
              <a:ext cx="1544709" cy="933210"/>
            </a:xfrm>
            <a:prstGeom prst="rect">
              <a:avLst/>
            </a:prstGeom>
          </p:spPr>
        </p:pic>
        <p:pic>
          <p:nvPicPr>
            <p:cNvPr id="13" name="Picture 12">
              <a:extLst>
                <a:ext uri="{FF2B5EF4-FFF2-40B4-BE49-F238E27FC236}">
                  <a16:creationId xmlns:a16="http://schemas.microsoft.com/office/drawing/2014/main" id="{00C88F23-0B9B-64B1-1651-A119C482E2D4}"/>
                </a:ext>
              </a:extLst>
            </p:cNvPr>
            <p:cNvPicPr>
              <a:picLocks noChangeAspect="1"/>
            </p:cNvPicPr>
            <p:nvPr/>
          </p:nvPicPr>
          <p:blipFill>
            <a:blip r:embed="rId5"/>
            <a:stretch>
              <a:fillRect/>
            </a:stretch>
          </p:blipFill>
          <p:spPr>
            <a:xfrm>
              <a:off x="9755380" y="90145"/>
              <a:ext cx="2069857" cy="752920"/>
            </a:xfrm>
            <a:prstGeom prst="rect">
              <a:avLst/>
            </a:prstGeom>
          </p:spPr>
        </p:pic>
      </p:grpSp>
    </p:spTree>
    <p:extLst>
      <p:ext uri="{BB962C8B-B14F-4D97-AF65-F5344CB8AC3E}">
        <p14:creationId xmlns:p14="http://schemas.microsoft.com/office/powerpoint/2010/main" val="25061556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793"/>
        <p:cNvGrpSpPr/>
        <p:nvPr/>
      </p:nvGrpSpPr>
      <p:grpSpPr>
        <a:xfrm>
          <a:off x="0" y="0"/>
          <a:ext cx="0" cy="0"/>
          <a:chOff x="0" y="0"/>
          <a:chExt cx="0" cy="0"/>
        </a:xfrm>
      </p:grpSpPr>
      <p:sp>
        <p:nvSpPr>
          <p:cNvPr id="1797" name="Google Shape;1797;p181"/>
          <p:cNvSpPr/>
          <p:nvPr/>
        </p:nvSpPr>
        <p:spPr>
          <a:xfrm>
            <a:off x="4244378" y="5563944"/>
            <a:ext cx="3612715" cy="1180163"/>
          </a:xfrm>
          <a:prstGeom prst="roundRect">
            <a:avLst>
              <a:gd name="adj" fmla="val 15115"/>
            </a:avLst>
          </a:prstGeom>
          <a:solidFill>
            <a:srgbClr val="E67622"/>
          </a:solidFill>
          <a:ln>
            <a:noFill/>
          </a:ln>
        </p:spPr>
        <p:txBody>
          <a:bodyPr spcFirstLastPara="1" wrap="square" lIns="121900" tIns="60933" rIns="121900" bIns="60933" anchor="ctr" anchorCtr="0">
            <a:noAutofit/>
          </a:bodyPr>
          <a:lstStyle/>
          <a:p>
            <a:pPr algn="ctr">
              <a:lnSpc>
                <a:spcPct val="90000"/>
              </a:lnSpc>
              <a:buSzPts val="2100"/>
            </a:pPr>
            <a:endParaRPr lang="en-US" sz="2400" b="1" dirty="0">
              <a:solidFill>
                <a:schemeClr val="bg1"/>
              </a:solidFill>
              <a:latin typeface="Montserrat" panose="00000500000000000000" pitchFamily="2" charset="0"/>
              <a:ea typeface="Cambria"/>
              <a:cs typeface="Arial"/>
              <a:sym typeface="Cambria"/>
            </a:endParaRPr>
          </a:p>
          <a:p>
            <a:pPr algn="ctr">
              <a:lnSpc>
                <a:spcPct val="90000"/>
              </a:lnSpc>
              <a:buSzPts val="2100"/>
            </a:pPr>
            <a:r>
              <a:rPr lang="en-US" sz="1600" b="1" dirty="0">
                <a:solidFill>
                  <a:schemeClr val="bg1"/>
                </a:solidFill>
                <a:latin typeface="Montserrat" panose="00000500000000000000" pitchFamily="2" charset="0"/>
                <a:ea typeface="Cambria"/>
                <a:cs typeface="Arial"/>
                <a:sym typeface="Cambria"/>
              </a:rPr>
              <a:t>Dr. Kanchan Garg,</a:t>
            </a:r>
            <a:endParaRPr lang="en-US" sz="1600" b="1" dirty="0">
              <a:solidFill>
                <a:schemeClr val="bg1"/>
              </a:solidFill>
              <a:latin typeface="Montserrat" panose="00000500000000000000" pitchFamily="2" charset="0"/>
              <a:ea typeface="Cambria"/>
              <a:cs typeface="Arial"/>
            </a:endParaRPr>
          </a:p>
          <a:p>
            <a:pPr algn="ctr">
              <a:lnSpc>
                <a:spcPct val="90000"/>
              </a:lnSpc>
              <a:buSzPts val="2100"/>
            </a:pPr>
            <a:r>
              <a:rPr lang="en-US" sz="1600" b="1" dirty="0">
                <a:solidFill>
                  <a:schemeClr val="bg1"/>
                </a:solidFill>
                <a:latin typeface="Montserrat" panose="00000500000000000000" pitchFamily="2" charset="0"/>
                <a:ea typeface="Cambria"/>
                <a:cs typeface="Arial"/>
                <a:sym typeface="Cambria"/>
              </a:rPr>
              <a:t>Joint Income Tax Commissioner,</a:t>
            </a:r>
            <a:r>
              <a:rPr lang="en-US" sz="1600" b="1" dirty="0">
                <a:solidFill>
                  <a:schemeClr val="bg1"/>
                </a:solidFill>
                <a:latin typeface="Montserrat" panose="00000500000000000000" pitchFamily="2" charset="0"/>
                <a:ea typeface="Cambria"/>
                <a:cs typeface="Arial"/>
              </a:rPr>
              <a:t> </a:t>
            </a:r>
          </a:p>
          <a:p>
            <a:pPr algn="ctr">
              <a:lnSpc>
                <a:spcPct val="90000"/>
              </a:lnSpc>
              <a:buSzPts val="2100"/>
            </a:pPr>
            <a:r>
              <a:rPr lang="en-US" sz="1600" b="1" dirty="0">
                <a:solidFill>
                  <a:schemeClr val="bg1"/>
                </a:solidFill>
                <a:latin typeface="Montserrat" panose="00000500000000000000" pitchFamily="2" charset="0"/>
                <a:ea typeface="Cambria"/>
                <a:cs typeface="Arial"/>
                <a:sym typeface="Cambria"/>
              </a:rPr>
              <a:t>MBA Student</a:t>
            </a:r>
          </a:p>
          <a:p>
            <a:pPr algn="ctr">
              <a:lnSpc>
                <a:spcPct val="90000"/>
              </a:lnSpc>
              <a:buSzPts val="2100"/>
            </a:pPr>
            <a:endParaRPr sz="2400" b="1" dirty="0">
              <a:solidFill>
                <a:schemeClr val="bg1"/>
              </a:solidFill>
              <a:latin typeface="Montserrat" panose="00000500000000000000" pitchFamily="2" charset="0"/>
              <a:ea typeface="Cambria"/>
              <a:cs typeface="Arial"/>
            </a:endParaRPr>
          </a:p>
        </p:txBody>
      </p:sp>
      <p:grpSp>
        <p:nvGrpSpPr>
          <p:cNvPr id="1799" name="Google Shape;1799;p181"/>
          <p:cNvGrpSpPr/>
          <p:nvPr/>
        </p:nvGrpSpPr>
        <p:grpSpPr>
          <a:xfrm>
            <a:off x="271177" y="5550616"/>
            <a:ext cx="3612715" cy="1180163"/>
            <a:chOff x="0" y="7281"/>
            <a:chExt cx="2709536" cy="1198080"/>
          </a:xfrm>
          <a:solidFill>
            <a:srgbClr val="E67622"/>
          </a:solidFill>
        </p:grpSpPr>
        <p:sp>
          <p:nvSpPr>
            <p:cNvPr id="1800" name="Google Shape;1800;p181"/>
            <p:cNvSpPr/>
            <p:nvPr/>
          </p:nvSpPr>
          <p:spPr>
            <a:xfrm>
              <a:off x="0" y="7281"/>
              <a:ext cx="2709536" cy="1198080"/>
            </a:xfrm>
            <a:prstGeom prst="roundRect">
              <a:avLst>
                <a:gd name="adj" fmla="val 16667"/>
              </a:avLst>
            </a:prstGeom>
            <a:grpFill/>
            <a:ln>
              <a:noFill/>
            </a:ln>
          </p:spPr>
          <p:txBody>
            <a:bodyPr spcFirstLastPara="1" wrap="square" lIns="121900" tIns="60933" rIns="121900" bIns="60933" anchor="ctr" anchorCtr="0">
              <a:noAutofit/>
            </a:bodyPr>
            <a:lstStyle/>
            <a:p>
              <a:pPr algn="ctr">
                <a:lnSpc>
                  <a:spcPct val="90000"/>
                </a:lnSpc>
                <a:buSzPts val="2100"/>
              </a:pPr>
              <a:endParaRPr sz="2400" b="1">
                <a:solidFill>
                  <a:schemeClr val="bg1"/>
                </a:solidFill>
                <a:latin typeface="Montserrat" panose="00000500000000000000" pitchFamily="2" charset="0"/>
                <a:ea typeface="Cambria"/>
                <a:cs typeface="Arial"/>
              </a:endParaRPr>
            </a:p>
          </p:txBody>
        </p:sp>
        <p:sp>
          <p:nvSpPr>
            <p:cNvPr id="1801" name="Google Shape;1801;p181"/>
            <p:cNvSpPr txBox="1"/>
            <p:nvPr/>
          </p:nvSpPr>
          <p:spPr>
            <a:xfrm>
              <a:off x="58485" y="65766"/>
              <a:ext cx="2592566" cy="1081110"/>
            </a:xfrm>
            <a:prstGeom prst="rect">
              <a:avLst/>
            </a:prstGeom>
            <a:grp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algn="ctr">
                <a:lnSpc>
                  <a:spcPct val="90000"/>
                </a:lnSpc>
                <a:buSzPts val="2100"/>
                <a:defRPr sz="1800" b="1">
                  <a:solidFill>
                    <a:schemeClr val="bg1"/>
                  </a:solidFill>
                  <a:latin typeface="Montserrat" panose="00000500000000000000" pitchFamily="2" charset="0"/>
                  <a:ea typeface="Cambria"/>
                  <a:cs typeface="Arial"/>
                </a:defRPr>
              </a:lvl1pPr>
              <a:lvl2pPr>
                <a:defRPr>
                  <a:solidFill>
                    <a:srgbClr val="000000"/>
                  </a:solidFill>
                  <a:latin typeface="Arial"/>
                  <a:ea typeface="Arial"/>
                  <a:cs typeface="Arial"/>
                </a:defRPr>
              </a:lvl2pPr>
              <a:lvl3pPr>
                <a:defRPr>
                  <a:solidFill>
                    <a:srgbClr val="000000"/>
                  </a:solidFill>
                  <a:latin typeface="Arial"/>
                  <a:ea typeface="Arial"/>
                  <a:cs typeface="Arial"/>
                </a:defRPr>
              </a:lvl3pPr>
              <a:lvl4pPr>
                <a:defRPr>
                  <a:solidFill>
                    <a:srgbClr val="000000"/>
                  </a:solidFill>
                  <a:latin typeface="Arial"/>
                  <a:ea typeface="Arial"/>
                  <a:cs typeface="Arial"/>
                </a:defRPr>
              </a:lvl4pPr>
              <a:lvl5pPr>
                <a:defRPr>
                  <a:solidFill>
                    <a:srgbClr val="000000"/>
                  </a:solidFill>
                  <a:latin typeface="Arial"/>
                  <a:ea typeface="Arial"/>
                  <a:cs typeface="Arial"/>
                </a:defRPr>
              </a:lvl5pPr>
              <a:lvl6pPr>
                <a:defRPr>
                  <a:solidFill>
                    <a:srgbClr val="000000"/>
                  </a:solidFill>
                  <a:latin typeface="Arial"/>
                  <a:ea typeface="Arial"/>
                  <a:cs typeface="Arial"/>
                </a:defRPr>
              </a:lvl6pPr>
              <a:lvl7pPr>
                <a:defRPr>
                  <a:solidFill>
                    <a:srgbClr val="000000"/>
                  </a:solidFill>
                  <a:latin typeface="Arial"/>
                  <a:ea typeface="Arial"/>
                  <a:cs typeface="Arial"/>
                </a:defRPr>
              </a:lvl7pPr>
              <a:lvl8pPr>
                <a:defRPr>
                  <a:solidFill>
                    <a:srgbClr val="000000"/>
                  </a:solidFill>
                  <a:latin typeface="Arial"/>
                  <a:ea typeface="Arial"/>
                  <a:cs typeface="Arial"/>
                </a:defRPr>
              </a:lvl8pPr>
              <a:lvl9pPr>
                <a:defRPr>
                  <a:solidFill>
                    <a:srgbClr val="000000"/>
                  </a:solidFill>
                  <a:latin typeface="Arial"/>
                  <a:ea typeface="Arial"/>
                  <a:cs typeface="Arial"/>
                </a:defRPr>
              </a:lvl9pPr>
            </a:lstStyle>
            <a:p>
              <a:r>
                <a:rPr lang="en-US" sz="1600" dirty="0">
                  <a:sym typeface="Cambria"/>
                </a:rPr>
                <a:t>Dr. </a:t>
              </a:r>
              <a:r>
                <a:rPr lang="en-US" sz="1600" dirty="0" err="1">
                  <a:sym typeface="Cambria"/>
                </a:rPr>
                <a:t>Tarundeep</a:t>
              </a:r>
              <a:r>
                <a:rPr lang="en-US" sz="1600" dirty="0">
                  <a:sym typeface="Cambria"/>
                </a:rPr>
                <a:t> Kaur,</a:t>
              </a:r>
              <a:endParaRPr sz="1600" dirty="0"/>
            </a:p>
            <a:p>
              <a:r>
                <a:rPr lang="en-US" sz="1600" dirty="0">
                  <a:sym typeface="Cambria"/>
                </a:rPr>
                <a:t>Additional Income Tax Commissioner,</a:t>
              </a:r>
              <a:endParaRPr lang="en-US" sz="1600" dirty="0"/>
            </a:p>
            <a:p>
              <a:r>
                <a:rPr lang="en-US" sz="1600" dirty="0">
                  <a:sym typeface="Cambria"/>
                </a:rPr>
                <a:t>MBA Student</a:t>
              </a:r>
              <a:endParaRPr sz="1600" dirty="0">
                <a:sym typeface="Cambria"/>
              </a:endParaRPr>
            </a:p>
          </p:txBody>
        </p:sp>
      </p:grpSp>
      <p:sp>
        <p:nvSpPr>
          <p:cNvPr id="1803" name="Google Shape;1803;p181"/>
          <p:cNvSpPr/>
          <p:nvPr/>
        </p:nvSpPr>
        <p:spPr>
          <a:xfrm>
            <a:off x="8135562" y="5531815"/>
            <a:ext cx="3612715" cy="1180163"/>
          </a:xfrm>
          <a:prstGeom prst="roundRect">
            <a:avLst>
              <a:gd name="adj" fmla="val 15567"/>
            </a:avLst>
          </a:prstGeom>
          <a:solidFill>
            <a:srgbClr val="E67622"/>
          </a:solidFill>
          <a:ln>
            <a:noFill/>
          </a:ln>
        </p:spPr>
        <p:txBody>
          <a:bodyPr spcFirstLastPara="1" wrap="square" lIns="121900" tIns="60933" rIns="121900" bIns="60933" anchor="ctr" anchorCtr="0">
            <a:noAutofit/>
          </a:bodyPr>
          <a:lstStyle/>
          <a:p>
            <a:pPr algn="ctr">
              <a:lnSpc>
                <a:spcPct val="90000"/>
              </a:lnSpc>
              <a:buSzPts val="2100"/>
            </a:pPr>
            <a:r>
              <a:rPr lang="en-US" sz="1600" b="1" dirty="0">
                <a:solidFill>
                  <a:schemeClr val="bg1"/>
                </a:solidFill>
                <a:latin typeface="Montserrat" panose="00000500000000000000" pitchFamily="2" charset="0"/>
                <a:ea typeface="Cambria"/>
                <a:cs typeface="Arial"/>
                <a:sym typeface="Cambria"/>
              </a:rPr>
              <a:t>Mr. Amandeep Singh,</a:t>
            </a:r>
            <a:endParaRPr lang="en-US" sz="1600" b="1" dirty="0">
              <a:solidFill>
                <a:schemeClr val="bg1"/>
              </a:solidFill>
              <a:latin typeface="Montserrat" panose="00000500000000000000" pitchFamily="2" charset="0"/>
              <a:ea typeface="Cambria"/>
              <a:cs typeface="Arial"/>
            </a:endParaRPr>
          </a:p>
          <a:p>
            <a:pPr algn="ctr">
              <a:lnSpc>
                <a:spcPct val="90000"/>
              </a:lnSpc>
              <a:buSzPts val="2100"/>
            </a:pPr>
            <a:r>
              <a:rPr lang="en-US" sz="1600" b="1" dirty="0">
                <a:solidFill>
                  <a:schemeClr val="bg1"/>
                </a:solidFill>
                <a:latin typeface="Montserrat" panose="00000500000000000000" pitchFamily="2" charset="0"/>
                <a:ea typeface="Cambria"/>
                <a:cs typeface="Arial"/>
                <a:sym typeface="Cambria"/>
              </a:rPr>
              <a:t>Lt. Colonel in Indian Army, MBA Student </a:t>
            </a:r>
          </a:p>
        </p:txBody>
      </p:sp>
      <p:sp>
        <p:nvSpPr>
          <p:cNvPr id="1805" name="Google Shape;1805;p181"/>
          <p:cNvSpPr/>
          <p:nvPr/>
        </p:nvSpPr>
        <p:spPr>
          <a:xfrm>
            <a:off x="4244378" y="1887145"/>
            <a:ext cx="3612715" cy="3514240"/>
          </a:xfrm>
          <a:prstGeom prst="rect">
            <a:avLst/>
          </a:prstGeom>
          <a:blipFill rotWithShape="1">
            <a:blip r:embed="rId3">
              <a:alphaModFix/>
            </a:blip>
            <a:tile tx="0" ty="-260350" sx="80000" sy="80000" flip="none" algn="ctr"/>
          </a:blipFill>
          <a:ln w="12700" cap="flat" cmpd="sng">
            <a:solidFill>
              <a:srgbClr val="E67622"/>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400"/>
            </a:pPr>
            <a:endParaRPr sz="1867" dirty="0">
              <a:solidFill>
                <a:schemeClr val="lt1"/>
              </a:solidFill>
              <a:latin typeface="Montserrat" panose="00000500000000000000" pitchFamily="2" charset="0"/>
              <a:ea typeface="Cambria"/>
              <a:cs typeface="Cambria"/>
              <a:sym typeface="Cambria"/>
            </a:endParaRPr>
          </a:p>
        </p:txBody>
      </p:sp>
      <p:pic>
        <p:nvPicPr>
          <p:cNvPr id="1806" name="Google Shape;1806;p181" descr="C:\Users\deepak\Desktop\NAAC_2022\Assets\Davinder_Sir\Dr.Trundeep Kaur_22000025131\Dr.Trundeep Kaur_22000025131.jpg"/>
          <p:cNvPicPr preferRelativeResize="0"/>
          <p:nvPr/>
        </p:nvPicPr>
        <p:blipFill rotWithShape="1">
          <a:blip r:embed="rId4">
            <a:alphaModFix/>
          </a:blip>
          <a:srcRect l="17218" t="9804"/>
          <a:stretch/>
        </p:blipFill>
        <p:spPr>
          <a:xfrm rot="5400000">
            <a:off x="345832" y="1812493"/>
            <a:ext cx="3463404" cy="3612715"/>
          </a:xfrm>
          <a:prstGeom prst="rect">
            <a:avLst/>
          </a:prstGeom>
          <a:noFill/>
          <a:ln w="19050" cap="flat" cmpd="sng">
            <a:solidFill>
              <a:srgbClr val="E67622"/>
            </a:solidFill>
            <a:prstDash val="solid"/>
            <a:round/>
            <a:headEnd type="none" w="sm" len="sm"/>
            <a:tailEnd type="none" w="sm" len="sm"/>
          </a:ln>
        </p:spPr>
      </p:pic>
      <p:pic>
        <p:nvPicPr>
          <p:cNvPr id="1807" name="Google Shape;1807;p181" descr="C:\Users\deepak\Desktop\NAAC_2022\Assets\83_Year_Old_Sohan_Shingh_Gill.JPG"/>
          <p:cNvPicPr preferRelativeResize="0"/>
          <p:nvPr/>
        </p:nvPicPr>
        <p:blipFill rotWithShape="1">
          <a:blip r:embed="rId5">
            <a:alphaModFix/>
          </a:blip>
          <a:srcRect r="4878"/>
          <a:stretch/>
        </p:blipFill>
        <p:spPr>
          <a:xfrm>
            <a:off x="8217580" y="1927430"/>
            <a:ext cx="3456755" cy="3433671"/>
          </a:xfrm>
          <a:prstGeom prst="rect">
            <a:avLst/>
          </a:prstGeom>
          <a:noFill/>
          <a:ln w="19050" cap="flat" cmpd="sng">
            <a:solidFill>
              <a:srgbClr val="E67622"/>
            </a:solidFill>
            <a:prstDash val="solid"/>
            <a:round/>
            <a:headEnd type="none" w="sm" len="sm"/>
            <a:tailEnd type="none" w="sm" len="sm"/>
          </a:ln>
        </p:spPr>
      </p:pic>
      <p:sp>
        <p:nvSpPr>
          <p:cNvPr id="1794" name="Google Shape;1794;p181"/>
          <p:cNvSpPr/>
          <p:nvPr/>
        </p:nvSpPr>
        <p:spPr>
          <a:xfrm>
            <a:off x="2380732" y="769827"/>
            <a:ext cx="6905387" cy="867993"/>
          </a:xfrm>
          <a:prstGeom prst="rect">
            <a:avLst/>
          </a:prstGeom>
          <a:noFill/>
          <a:ln>
            <a:noFill/>
          </a:ln>
        </p:spPr>
        <p:txBody>
          <a:bodyPr spcFirstLastPara="1" wrap="square" lIns="121900" tIns="60933" rIns="121900" bIns="60933" anchor="ctr" anchorCtr="0">
            <a:noAutofit/>
          </a:bodyPr>
          <a:lstStyle/>
          <a:p>
            <a:pPr algn="ctr">
              <a:lnSpc>
                <a:spcPct val="90000"/>
              </a:lnSpc>
              <a:buSzPts val="2100"/>
            </a:pPr>
            <a:r>
              <a:rPr lang="en-US" sz="2800" b="1" dirty="0">
                <a:solidFill>
                  <a:srgbClr val="E67622"/>
                </a:solidFill>
                <a:latin typeface="Cambria" panose="02040503050406030204" pitchFamily="18" charset="0"/>
                <a:ea typeface="Cambria" panose="02040503050406030204" pitchFamily="18" charset="0"/>
                <a:sym typeface="Cambria"/>
              </a:rPr>
              <a:t>Some of the other Prominent LPU ODL Students</a:t>
            </a:r>
            <a:endParaRPr sz="2800" b="1" dirty="0">
              <a:solidFill>
                <a:srgbClr val="E67622"/>
              </a:solidFill>
              <a:latin typeface="Cambria" panose="02040503050406030204" pitchFamily="18" charset="0"/>
              <a:ea typeface="Cambria" panose="02040503050406030204" pitchFamily="18" charset="0"/>
              <a:cs typeface="Arial"/>
              <a:sym typeface="Cambria"/>
            </a:endParaRPr>
          </a:p>
        </p:txBody>
      </p:sp>
      <p:grpSp>
        <p:nvGrpSpPr>
          <p:cNvPr id="7" name="Group 6">
            <a:extLst>
              <a:ext uri="{FF2B5EF4-FFF2-40B4-BE49-F238E27FC236}">
                <a16:creationId xmlns:a16="http://schemas.microsoft.com/office/drawing/2014/main" id="{88864F29-3699-17BD-EB7C-A2E269D6E8AA}"/>
              </a:ext>
            </a:extLst>
          </p:cNvPr>
          <p:cNvGrpSpPr/>
          <p:nvPr/>
        </p:nvGrpSpPr>
        <p:grpSpPr>
          <a:xfrm>
            <a:off x="0" y="0"/>
            <a:ext cx="12192000" cy="933210"/>
            <a:chOff x="0" y="0"/>
            <a:chExt cx="12192000" cy="933210"/>
          </a:xfrm>
        </p:grpSpPr>
        <p:sp>
          <p:nvSpPr>
            <p:cNvPr id="8" name="Rectangle 7">
              <a:extLst>
                <a:ext uri="{FF2B5EF4-FFF2-40B4-BE49-F238E27FC236}">
                  <a16:creationId xmlns:a16="http://schemas.microsoft.com/office/drawing/2014/main" id="{C3F011BB-0B65-43CE-81AC-0B4840B53D80}"/>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9" name="Picture 8">
              <a:extLst>
                <a:ext uri="{FF2B5EF4-FFF2-40B4-BE49-F238E27FC236}">
                  <a16:creationId xmlns:a16="http://schemas.microsoft.com/office/drawing/2014/main" id="{C8ACBAFA-B649-E4ED-A4B6-3AA37AC0F29E}"/>
                </a:ext>
              </a:extLst>
            </p:cNvPr>
            <p:cNvPicPr>
              <a:picLocks noChangeAspect="1"/>
            </p:cNvPicPr>
            <p:nvPr/>
          </p:nvPicPr>
          <p:blipFill>
            <a:blip r:embed="rId6"/>
            <a:stretch>
              <a:fillRect/>
            </a:stretch>
          </p:blipFill>
          <p:spPr>
            <a:xfrm>
              <a:off x="366763" y="0"/>
              <a:ext cx="1544709" cy="933210"/>
            </a:xfrm>
            <a:prstGeom prst="rect">
              <a:avLst/>
            </a:prstGeom>
          </p:spPr>
        </p:pic>
        <p:pic>
          <p:nvPicPr>
            <p:cNvPr id="10" name="Picture 9">
              <a:extLst>
                <a:ext uri="{FF2B5EF4-FFF2-40B4-BE49-F238E27FC236}">
                  <a16:creationId xmlns:a16="http://schemas.microsoft.com/office/drawing/2014/main" id="{155B77F1-4A28-AE97-8C97-1D7FDAA5CA58}"/>
                </a:ext>
              </a:extLst>
            </p:cNvPr>
            <p:cNvPicPr>
              <a:picLocks noChangeAspect="1"/>
            </p:cNvPicPr>
            <p:nvPr/>
          </p:nvPicPr>
          <p:blipFill>
            <a:blip r:embed="rId7"/>
            <a:stretch>
              <a:fillRect/>
            </a:stretch>
          </p:blipFill>
          <p:spPr>
            <a:xfrm>
              <a:off x="9755380" y="90145"/>
              <a:ext cx="2069857" cy="752920"/>
            </a:xfrm>
            <a:prstGeom prst="rect">
              <a:avLst/>
            </a:prstGeom>
          </p:spPr>
        </p:pic>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AC54D-F9DE-01D4-1EEC-71EFBBA73DEE}"/>
              </a:ext>
            </a:extLst>
          </p:cNvPr>
          <p:cNvSpPr>
            <a:spLocks noGrp="1"/>
          </p:cNvSpPr>
          <p:nvPr>
            <p:ph type="title"/>
          </p:nvPr>
        </p:nvSpPr>
        <p:spPr/>
        <p:txBody>
          <a:bodyPr/>
          <a:lstStyle/>
          <a:p>
            <a:endParaRPr lang="en-IN"/>
          </a:p>
        </p:txBody>
      </p:sp>
      <p:pic>
        <p:nvPicPr>
          <p:cNvPr id="5" name="Picture 4">
            <a:extLst>
              <a:ext uri="{FF2B5EF4-FFF2-40B4-BE49-F238E27FC236}">
                <a16:creationId xmlns:a16="http://schemas.microsoft.com/office/drawing/2014/main" id="{C951AE5D-CF9B-2AFA-0BCC-419AE50ECEAE}"/>
              </a:ext>
            </a:extLst>
          </p:cNvPr>
          <p:cNvPicPr>
            <a:picLocks noChangeAspect="1"/>
          </p:cNvPicPr>
          <p:nvPr/>
        </p:nvPicPr>
        <p:blipFill rotWithShape="1">
          <a:blip r:embed="rId3"/>
          <a:srcRect l="13865" t="14677" r="15127" b="18364"/>
          <a:stretch/>
        </p:blipFill>
        <p:spPr>
          <a:xfrm>
            <a:off x="106018" y="1155590"/>
            <a:ext cx="11958761" cy="5702409"/>
          </a:xfrm>
          <a:prstGeom prst="rect">
            <a:avLst/>
          </a:prstGeom>
          <a:ln>
            <a:solidFill>
              <a:srgbClr val="E67622"/>
            </a:solidFill>
          </a:ln>
        </p:spPr>
      </p:pic>
      <p:grpSp>
        <p:nvGrpSpPr>
          <p:cNvPr id="10" name="Group 9">
            <a:extLst>
              <a:ext uri="{FF2B5EF4-FFF2-40B4-BE49-F238E27FC236}">
                <a16:creationId xmlns:a16="http://schemas.microsoft.com/office/drawing/2014/main" id="{015C363D-178C-776C-1D79-A1078628F628}"/>
              </a:ext>
            </a:extLst>
          </p:cNvPr>
          <p:cNvGrpSpPr/>
          <p:nvPr/>
        </p:nvGrpSpPr>
        <p:grpSpPr>
          <a:xfrm>
            <a:off x="0" y="0"/>
            <a:ext cx="12192000" cy="933210"/>
            <a:chOff x="0" y="0"/>
            <a:chExt cx="12192000" cy="933210"/>
          </a:xfrm>
        </p:grpSpPr>
        <p:sp>
          <p:nvSpPr>
            <p:cNvPr id="11" name="Rectangle 10">
              <a:extLst>
                <a:ext uri="{FF2B5EF4-FFF2-40B4-BE49-F238E27FC236}">
                  <a16:creationId xmlns:a16="http://schemas.microsoft.com/office/drawing/2014/main" id="{E7B0F66B-B7B2-7274-A3F9-D6A559CD923D}"/>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2" name="Picture 11">
              <a:extLst>
                <a:ext uri="{FF2B5EF4-FFF2-40B4-BE49-F238E27FC236}">
                  <a16:creationId xmlns:a16="http://schemas.microsoft.com/office/drawing/2014/main" id="{4865C051-8EF7-DBC1-97E0-FCBE32186644}"/>
                </a:ext>
              </a:extLst>
            </p:cNvPr>
            <p:cNvPicPr>
              <a:picLocks noChangeAspect="1"/>
            </p:cNvPicPr>
            <p:nvPr/>
          </p:nvPicPr>
          <p:blipFill>
            <a:blip r:embed="rId4"/>
            <a:stretch>
              <a:fillRect/>
            </a:stretch>
          </p:blipFill>
          <p:spPr>
            <a:xfrm>
              <a:off x="366763" y="0"/>
              <a:ext cx="1544709" cy="933210"/>
            </a:xfrm>
            <a:prstGeom prst="rect">
              <a:avLst/>
            </a:prstGeom>
          </p:spPr>
        </p:pic>
        <p:pic>
          <p:nvPicPr>
            <p:cNvPr id="13" name="Picture 12">
              <a:extLst>
                <a:ext uri="{FF2B5EF4-FFF2-40B4-BE49-F238E27FC236}">
                  <a16:creationId xmlns:a16="http://schemas.microsoft.com/office/drawing/2014/main" id="{4C693CE6-206F-E496-44B8-CAEC191808AC}"/>
                </a:ext>
              </a:extLst>
            </p:cNvPr>
            <p:cNvPicPr>
              <a:picLocks noChangeAspect="1"/>
            </p:cNvPicPr>
            <p:nvPr/>
          </p:nvPicPr>
          <p:blipFill>
            <a:blip r:embed="rId5"/>
            <a:stretch>
              <a:fillRect/>
            </a:stretch>
          </p:blipFill>
          <p:spPr>
            <a:xfrm>
              <a:off x="9755380" y="90145"/>
              <a:ext cx="2069857" cy="752920"/>
            </a:xfrm>
            <a:prstGeom prst="rect">
              <a:avLst/>
            </a:prstGeom>
          </p:spPr>
        </p:pic>
      </p:grpSp>
      <p:sp>
        <p:nvSpPr>
          <p:cNvPr id="6" name="Google Shape;1794;p181">
            <a:extLst>
              <a:ext uri="{FF2B5EF4-FFF2-40B4-BE49-F238E27FC236}">
                <a16:creationId xmlns:a16="http://schemas.microsoft.com/office/drawing/2014/main" id="{292E79CD-019B-4D67-1775-9F773D19C533}"/>
              </a:ext>
            </a:extLst>
          </p:cNvPr>
          <p:cNvSpPr/>
          <p:nvPr/>
        </p:nvSpPr>
        <p:spPr>
          <a:xfrm>
            <a:off x="2597929" y="214989"/>
            <a:ext cx="6470993" cy="456284"/>
          </a:xfrm>
          <a:prstGeom prst="rect">
            <a:avLst/>
          </a:prstGeom>
          <a:solidFill>
            <a:srgbClr val="E67622"/>
          </a:solidFill>
          <a:ln>
            <a:solidFill>
              <a:schemeClr val="tx1"/>
            </a:solidFill>
          </a:ln>
        </p:spPr>
        <p:txBody>
          <a:bodyPr spcFirstLastPara="1" wrap="square" lIns="121900" tIns="60933" rIns="121900" bIns="60933" anchor="ctr" anchorCtr="0">
            <a:noAutofit/>
          </a:bodyPr>
          <a:lstStyle/>
          <a:p>
            <a:pPr algn="ctr">
              <a:lnSpc>
                <a:spcPct val="90000"/>
              </a:lnSpc>
              <a:buSzPts val="2100"/>
            </a:pPr>
            <a:r>
              <a:rPr lang="en-US" sz="2400" b="1" dirty="0">
                <a:solidFill>
                  <a:srgbClr val="FFFFFF"/>
                </a:solidFill>
                <a:latin typeface="Cambria" panose="02040503050406030204" pitchFamily="18" charset="0"/>
                <a:ea typeface="Cambria" panose="02040503050406030204" pitchFamily="18" charset="0"/>
                <a:sym typeface="Cambria"/>
              </a:rPr>
              <a:t>Some of the Prominent LPU Online Students</a:t>
            </a:r>
            <a:endParaRPr sz="2400" b="1" dirty="0">
              <a:solidFill>
                <a:srgbClr val="FFFFFF"/>
              </a:solidFill>
              <a:latin typeface="Cambria" panose="02040503050406030204" pitchFamily="18" charset="0"/>
              <a:ea typeface="Cambria" panose="02040503050406030204" pitchFamily="18" charset="0"/>
              <a:cs typeface="Arial"/>
              <a:sym typeface="Cambria"/>
            </a:endParaRPr>
          </a:p>
        </p:txBody>
      </p:sp>
    </p:spTree>
    <p:extLst>
      <p:ext uri="{BB962C8B-B14F-4D97-AF65-F5344CB8AC3E}">
        <p14:creationId xmlns:p14="http://schemas.microsoft.com/office/powerpoint/2010/main" val="20905208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C7E86A-6FF7-4A86-792F-79F95AE44BBB}"/>
              </a:ext>
            </a:extLst>
          </p:cNvPr>
          <p:cNvSpPr txBox="1"/>
          <p:nvPr/>
        </p:nvSpPr>
        <p:spPr>
          <a:xfrm>
            <a:off x="1433200" y="976043"/>
            <a:ext cx="10413275" cy="400110"/>
          </a:xfrm>
          <a:prstGeom prst="rect">
            <a:avLst/>
          </a:prstGeom>
          <a:noFill/>
        </p:spPr>
        <p:txBody>
          <a:bodyPr wrap="square" rtlCol="0">
            <a:spAutoFit/>
          </a:bodyPr>
          <a:lstStyle/>
          <a:p>
            <a:r>
              <a:rPr lang="en-GB" sz="2000" b="1" dirty="0">
                <a:latin typeface="Open Sans" panose="020B0606030504020204" pitchFamily="34" charset="0"/>
                <a:ea typeface="Open Sans" panose="020B0606030504020204" pitchFamily="34" charset="0"/>
                <a:cs typeface="Open Sans" panose="020B0606030504020204" pitchFamily="34" charset="0"/>
              </a:rPr>
              <a:t>1 LAKH+ ALUMNI TREADING THE PATH OF SUCCESS IN VARIOUS WALKS OF LIFE</a:t>
            </a:r>
            <a:endParaRPr lang="en-IN" sz="2000" b="1"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10" name="Group 9">
            <a:extLst>
              <a:ext uri="{FF2B5EF4-FFF2-40B4-BE49-F238E27FC236}">
                <a16:creationId xmlns:a16="http://schemas.microsoft.com/office/drawing/2014/main" id="{94B49395-8A18-C594-5111-0C24ABB16604}"/>
              </a:ext>
            </a:extLst>
          </p:cNvPr>
          <p:cNvGrpSpPr/>
          <p:nvPr/>
        </p:nvGrpSpPr>
        <p:grpSpPr>
          <a:xfrm>
            <a:off x="0" y="0"/>
            <a:ext cx="12192000" cy="933210"/>
            <a:chOff x="0" y="0"/>
            <a:chExt cx="12192000" cy="933210"/>
          </a:xfrm>
        </p:grpSpPr>
        <p:sp>
          <p:nvSpPr>
            <p:cNvPr id="11" name="Rectangle 10">
              <a:extLst>
                <a:ext uri="{FF2B5EF4-FFF2-40B4-BE49-F238E27FC236}">
                  <a16:creationId xmlns:a16="http://schemas.microsoft.com/office/drawing/2014/main" id="{BE448B2E-5ADC-9A1E-0EDB-9B7DE924C95E}"/>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2" name="Picture 11">
              <a:extLst>
                <a:ext uri="{FF2B5EF4-FFF2-40B4-BE49-F238E27FC236}">
                  <a16:creationId xmlns:a16="http://schemas.microsoft.com/office/drawing/2014/main" id="{2E437728-DF42-5CB7-BBF1-D4501C920D7C}"/>
                </a:ext>
              </a:extLst>
            </p:cNvPr>
            <p:cNvPicPr>
              <a:picLocks noChangeAspect="1"/>
            </p:cNvPicPr>
            <p:nvPr/>
          </p:nvPicPr>
          <p:blipFill>
            <a:blip r:embed="rId3"/>
            <a:stretch>
              <a:fillRect/>
            </a:stretch>
          </p:blipFill>
          <p:spPr>
            <a:xfrm>
              <a:off x="366763" y="0"/>
              <a:ext cx="1544709" cy="933210"/>
            </a:xfrm>
            <a:prstGeom prst="rect">
              <a:avLst/>
            </a:prstGeom>
          </p:spPr>
        </p:pic>
        <p:pic>
          <p:nvPicPr>
            <p:cNvPr id="13" name="Picture 12">
              <a:extLst>
                <a:ext uri="{FF2B5EF4-FFF2-40B4-BE49-F238E27FC236}">
                  <a16:creationId xmlns:a16="http://schemas.microsoft.com/office/drawing/2014/main" id="{DB58CD92-C9DA-FF59-A256-E23A89281E72}"/>
                </a:ext>
              </a:extLst>
            </p:cNvPr>
            <p:cNvPicPr>
              <a:picLocks noChangeAspect="1"/>
            </p:cNvPicPr>
            <p:nvPr/>
          </p:nvPicPr>
          <p:blipFill>
            <a:blip r:embed="rId4"/>
            <a:stretch>
              <a:fillRect/>
            </a:stretch>
          </p:blipFill>
          <p:spPr>
            <a:xfrm>
              <a:off x="9755380" y="90145"/>
              <a:ext cx="2069857" cy="752920"/>
            </a:xfrm>
            <a:prstGeom prst="rect">
              <a:avLst/>
            </a:prstGeom>
          </p:spPr>
        </p:pic>
      </p:grpSp>
      <p:sp>
        <p:nvSpPr>
          <p:cNvPr id="4" name="TextBox 3">
            <a:extLst>
              <a:ext uri="{FF2B5EF4-FFF2-40B4-BE49-F238E27FC236}">
                <a16:creationId xmlns:a16="http://schemas.microsoft.com/office/drawing/2014/main" id="{FDB64081-1E8D-4AE3-B118-94DD221F09DE}"/>
              </a:ext>
            </a:extLst>
          </p:cNvPr>
          <p:cNvSpPr txBox="1"/>
          <p:nvPr/>
        </p:nvSpPr>
        <p:spPr>
          <a:xfrm>
            <a:off x="3701405" y="183091"/>
            <a:ext cx="4264042" cy="455509"/>
          </a:xfrm>
          <a:prstGeom prst="rect">
            <a:avLst/>
          </a:prstGeom>
          <a:solidFill>
            <a:srgbClr val="E67622"/>
          </a:solidFill>
          <a:ln>
            <a:solidFill>
              <a:schemeClr val="tx1"/>
            </a:solidFill>
          </a:ln>
        </p:spPr>
        <p:txBody>
          <a:bodyPr spcFirstLastPara="1" wrap="square" lIns="121900" tIns="60933" rIns="121900" bIns="60933" anchor="ctr" anchorCtr="0">
            <a:noAutofit/>
          </a:bodyPr>
          <a:lstStyle>
            <a:defPPr marR="0" lvl="0" algn="l" rtl="0">
              <a:lnSpc>
                <a:spcPct val="100000"/>
              </a:lnSpc>
              <a:spcBef>
                <a:spcPts val="0"/>
              </a:spcBef>
              <a:spcAft>
                <a:spcPts val="0"/>
              </a:spcAft>
              <a:defRPr/>
            </a:defPPr>
            <a:lvl1pPr algn="ctr">
              <a:lnSpc>
                <a:spcPct val="90000"/>
              </a:lnSpc>
              <a:buSzPts val="2100"/>
              <a:defRPr sz="1800" b="1">
                <a:solidFill>
                  <a:schemeClr val="bg1"/>
                </a:solidFill>
                <a:latin typeface="Montserrat" panose="00000500000000000000" pitchFamily="2" charset="0"/>
              </a:defRPr>
            </a:lvl1pPr>
          </a:lstStyle>
          <a:p>
            <a:r>
              <a:rPr lang="en-US" sz="2400" dirty="0">
                <a:solidFill>
                  <a:srgbClr val="FFFFFF"/>
                </a:solidFill>
                <a:latin typeface="Cambria" panose="02040503050406030204" pitchFamily="18" charset="0"/>
                <a:ea typeface="Cambria" panose="02040503050406030204" pitchFamily="18" charset="0"/>
              </a:rPr>
              <a:t>NOTABLE ODL ALUMNI</a:t>
            </a:r>
          </a:p>
        </p:txBody>
      </p:sp>
      <p:grpSp>
        <p:nvGrpSpPr>
          <p:cNvPr id="16" name="Group 15">
            <a:extLst>
              <a:ext uri="{FF2B5EF4-FFF2-40B4-BE49-F238E27FC236}">
                <a16:creationId xmlns:a16="http://schemas.microsoft.com/office/drawing/2014/main" id="{A1AD0E56-4789-7FD0-A88A-7DC1EB109517}"/>
              </a:ext>
            </a:extLst>
          </p:cNvPr>
          <p:cNvGrpSpPr/>
          <p:nvPr/>
        </p:nvGrpSpPr>
        <p:grpSpPr>
          <a:xfrm>
            <a:off x="0" y="1340882"/>
            <a:ext cx="12192000" cy="5568349"/>
            <a:chOff x="0" y="1340882"/>
            <a:chExt cx="12192000" cy="5568349"/>
          </a:xfrm>
        </p:grpSpPr>
        <p:pic>
          <p:nvPicPr>
            <p:cNvPr id="7" name="Picture 6">
              <a:extLst>
                <a:ext uri="{FF2B5EF4-FFF2-40B4-BE49-F238E27FC236}">
                  <a16:creationId xmlns:a16="http://schemas.microsoft.com/office/drawing/2014/main" id="{7C2249DB-50E6-CF2E-92D3-5B2C0D07299D}"/>
                </a:ext>
              </a:extLst>
            </p:cNvPr>
            <p:cNvPicPr>
              <a:picLocks noChangeAspect="1"/>
            </p:cNvPicPr>
            <p:nvPr/>
          </p:nvPicPr>
          <p:blipFill rotWithShape="1">
            <a:blip r:embed="rId5"/>
            <a:srcRect t="10370" r="90" b="7851"/>
            <a:stretch/>
          </p:blipFill>
          <p:spPr>
            <a:xfrm>
              <a:off x="0" y="1340882"/>
              <a:ext cx="12192000" cy="5568349"/>
            </a:xfrm>
            <a:prstGeom prst="rect">
              <a:avLst/>
            </a:prstGeom>
            <a:ln>
              <a:solidFill>
                <a:srgbClr val="E67622"/>
              </a:solidFill>
            </a:ln>
          </p:spPr>
        </p:pic>
        <p:sp>
          <p:nvSpPr>
            <p:cNvPr id="14" name="Rectangle 13">
              <a:extLst>
                <a:ext uri="{FF2B5EF4-FFF2-40B4-BE49-F238E27FC236}">
                  <a16:creationId xmlns:a16="http://schemas.microsoft.com/office/drawing/2014/main" id="{D85806BB-81DC-E4ED-3B88-27060A60667F}"/>
                </a:ext>
              </a:extLst>
            </p:cNvPr>
            <p:cNvSpPr/>
            <p:nvPr/>
          </p:nvSpPr>
          <p:spPr>
            <a:xfrm>
              <a:off x="2568956" y="5881957"/>
              <a:ext cx="2264898" cy="792952"/>
            </a:xfrm>
            <a:prstGeom prst="rect">
              <a:avLst/>
            </a:prstGeom>
            <a:solidFill>
              <a:schemeClr val="bg1"/>
            </a:solidFill>
            <a:ln w="28575">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GB" sz="1100" b="1"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Former Chairperson, </a:t>
              </a:r>
            </a:p>
            <a:p>
              <a:r>
                <a:rPr lang="en-GB" sz="1100" b="1"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     State Women Commission</a:t>
              </a:r>
            </a:p>
            <a:p>
              <a:r>
                <a:rPr lang="en-GB" sz="1100" b="1"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     Punjab</a:t>
              </a:r>
              <a:endParaRPr lang="en-IN" sz="1100" b="1"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259505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grpSp>
        <p:nvGrpSpPr>
          <p:cNvPr id="7" name="Google Shape;407;p34">
            <a:extLst>
              <a:ext uri="{FF2B5EF4-FFF2-40B4-BE49-F238E27FC236}">
                <a16:creationId xmlns:a16="http://schemas.microsoft.com/office/drawing/2014/main" id="{42D5D8F7-1CB7-3820-840C-F8BE06BD27F7}"/>
              </a:ext>
            </a:extLst>
          </p:cNvPr>
          <p:cNvGrpSpPr/>
          <p:nvPr/>
        </p:nvGrpSpPr>
        <p:grpSpPr>
          <a:xfrm>
            <a:off x="1418091" y="6274021"/>
            <a:ext cx="8963429" cy="484235"/>
            <a:chOff x="0" y="387"/>
            <a:chExt cx="4020718" cy="1087985"/>
          </a:xfrm>
          <a:solidFill>
            <a:srgbClr val="E67622"/>
          </a:solidFill>
        </p:grpSpPr>
        <p:sp>
          <p:nvSpPr>
            <p:cNvPr id="9" name="Google Shape;408;p34">
              <a:extLst>
                <a:ext uri="{FF2B5EF4-FFF2-40B4-BE49-F238E27FC236}">
                  <a16:creationId xmlns:a16="http://schemas.microsoft.com/office/drawing/2014/main" id="{250A083C-ED52-A072-E6F8-ED75E4DA8B93}"/>
                </a:ext>
              </a:extLst>
            </p:cNvPr>
            <p:cNvSpPr/>
            <p:nvPr/>
          </p:nvSpPr>
          <p:spPr>
            <a:xfrm>
              <a:off x="0" y="387"/>
              <a:ext cx="4020718" cy="1087985"/>
            </a:xfrm>
            <a:prstGeom prst="roundRect">
              <a:avLst>
                <a:gd name="adj" fmla="val 16667"/>
              </a:avLst>
            </a:prstGeom>
            <a:grpFill/>
            <a:ln>
              <a:noFill/>
            </a:ln>
            <a:effectLst>
              <a:outerShdw blurRad="40000" dist="20000" dir="5400000" rotWithShape="0">
                <a:srgbClr val="000000">
                  <a:alpha val="37254"/>
                </a:srgbClr>
              </a:outerShdw>
            </a:effectLst>
          </p:spPr>
          <p:txBody>
            <a:bodyPr spcFirstLastPara="1" wrap="square" lIns="121900" tIns="121900" rIns="121900" bIns="121900" anchor="ctr" anchorCtr="0">
              <a:noAutofit/>
            </a:bodyPr>
            <a:lstStyle/>
            <a:p>
              <a:pPr>
                <a:buClr>
                  <a:srgbClr val="000000"/>
                </a:buClr>
                <a:buSzPts val="1400"/>
              </a:pPr>
              <a:endParaRPr sz="1333">
                <a:solidFill>
                  <a:srgbClr val="FFFFFF"/>
                </a:solidFill>
                <a:latin typeface="Cambria" panose="02040503050406030204" pitchFamily="18" charset="0"/>
                <a:ea typeface="Cambria" panose="02040503050406030204" pitchFamily="18" charset="0"/>
                <a:sym typeface="Arial"/>
              </a:endParaRPr>
            </a:p>
          </p:txBody>
        </p:sp>
        <p:sp>
          <p:nvSpPr>
            <p:cNvPr id="11" name="Google Shape;409;p34">
              <a:extLst>
                <a:ext uri="{FF2B5EF4-FFF2-40B4-BE49-F238E27FC236}">
                  <a16:creationId xmlns:a16="http://schemas.microsoft.com/office/drawing/2014/main" id="{25188291-3B12-043C-B62E-C9CF535F4D92}"/>
                </a:ext>
              </a:extLst>
            </p:cNvPr>
            <p:cNvSpPr txBox="1"/>
            <p:nvPr/>
          </p:nvSpPr>
          <p:spPr>
            <a:xfrm>
              <a:off x="53111" y="53498"/>
              <a:ext cx="3914496" cy="981763"/>
            </a:xfrm>
            <a:prstGeom prst="rect">
              <a:avLst/>
            </a:prstGeom>
            <a:grpFill/>
            <a:ln>
              <a:noFill/>
            </a:ln>
          </p:spPr>
          <p:txBody>
            <a:bodyPr spcFirstLastPara="1" wrap="square" lIns="81267" tIns="81267" rIns="81267" bIns="81267" anchor="ctr" anchorCtr="0">
              <a:noAutofit/>
            </a:bodyPr>
            <a:lstStyle/>
            <a:p>
              <a:pPr algn="just"/>
              <a:r>
                <a:rPr lang="en-US" sz="1600" b="1" dirty="0">
                  <a:solidFill>
                    <a:srgbClr val="FFFFFF"/>
                  </a:solidFill>
                  <a:latin typeface="Cambria" panose="02040503050406030204" pitchFamily="18" charset="0"/>
                  <a:ea typeface="Cambria" panose="02040503050406030204" pitchFamily="18" charset="0"/>
                </a:rPr>
                <a:t>LPU Distance Education alumni who are the proud recipients of LPU Alumni awards 2023</a:t>
              </a:r>
              <a:endParaRPr lang="en-US" sz="1400" b="1" dirty="0">
                <a:solidFill>
                  <a:srgbClr val="FFFFFF"/>
                </a:solidFill>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9D240881-F2FD-2840-E9AF-B97E6F9AC1C9}"/>
              </a:ext>
            </a:extLst>
          </p:cNvPr>
          <p:cNvPicPr>
            <a:picLocks noChangeAspect="1"/>
          </p:cNvPicPr>
          <p:nvPr/>
        </p:nvPicPr>
        <p:blipFill>
          <a:blip r:embed="rId3"/>
          <a:stretch>
            <a:fillRect/>
          </a:stretch>
        </p:blipFill>
        <p:spPr>
          <a:xfrm>
            <a:off x="271303" y="1053661"/>
            <a:ext cx="3444188" cy="2396359"/>
          </a:xfrm>
          <a:prstGeom prst="rect">
            <a:avLst/>
          </a:prstGeom>
        </p:spPr>
      </p:pic>
      <p:pic>
        <p:nvPicPr>
          <p:cNvPr id="12" name="Picture 11">
            <a:extLst>
              <a:ext uri="{FF2B5EF4-FFF2-40B4-BE49-F238E27FC236}">
                <a16:creationId xmlns:a16="http://schemas.microsoft.com/office/drawing/2014/main" id="{EC860569-0D92-450F-CC40-2B4C4810C95B}"/>
              </a:ext>
            </a:extLst>
          </p:cNvPr>
          <p:cNvPicPr>
            <a:picLocks noChangeAspect="1"/>
          </p:cNvPicPr>
          <p:nvPr/>
        </p:nvPicPr>
        <p:blipFill>
          <a:blip r:embed="rId4"/>
          <a:stretch>
            <a:fillRect/>
          </a:stretch>
        </p:blipFill>
        <p:spPr>
          <a:xfrm>
            <a:off x="4001810" y="1053661"/>
            <a:ext cx="3545703" cy="2396359"/>
          </a:xfrm>
          <a:prstGeom prst="rect">
            <a:avLst/>
          </a:prstGeom>
        </p:spPr>
      </p:pic>
      <p:pic>
        <p:nvPicPr>
          <p:cNvPr id="14" name="Picture 13">
            <a:extLst>
              <a:ext uri="{FF2B5EF4-FFF2-40B4-BE49-F238E27FC236}">
                <a16:creationId xmlns:a16="http://schemas.microsoft.com/office/drawing/2014/main" id="{93569EC0-D3E5-E3AE-0791-B36B15F463E7}"/>
              </a:ext>
            </a:extLst>
          </p:cNvPr>
          <p:cNvPicPr>
            <a:picLocks noChangeAspect="1"/>
          </p:cNvPicPr>
          <p:nvPr/>
        </p:nvPicPr>
        <p:blipFill>
          <a:blip r:embed="rId5"/>
          <a:stretch>
            <a:fillRect/>
          </a:stretch>
        </p:blipFill>
        <p:spPr>
          <a:xfrm>
            <a:off x="7833831" y="1032642"/>
            <a:ext cx="3545703" cy="2396359"/>
          </a:xfrm>
          <a:prstGeom prst="rect">
            <a:avLst/>
          </a:prstGeom>
        </p:spPr>
      </p:pic>
      <p:pic>
        <p:nvPicPr>
          <p:cNvPr id="16" name="Picture 15">
            <a:extLst>
              <a:ext uri="{FF2B5EF4-FFF2-40B4-BE49-F238E27FC236}">
                <a16:creationId xmlns:a16="http://schemas.microsoft.com/office/drawing/2014/main" id="{9EFFDBD2-30B2-34FD-C5D7-33ED28F97370}"/>
              </a:ext>
            </a:extLst>
          </p:cNvPr>
          <p:cNvPicPr>
            <a:picLocks noChangeAspect="1"/>
          </p:cNvPicPr>
          <p:nvPr/>
        </p:nvPicPr>
        <p:blipFill>
          <a:blip r:embed="rId6"/>
          <a:stretch>
            <a:fillRect/>
          </a:stretch>
        </p:blipFill>
        <p:spPr>
          <a:xfrm>
            <a:off x="271303" y="3685246"/>
            <a:ext cx="3444188" cy="2354321"/>
          </a:xfrm>
          <a:prstGeom prst="rect">
            <a:avLst/>
          </a:prstGeom>
        </p:spPr>
      </p:pic>
      <p:pic>
        <p:nvPicPr>
          <p:cNvPr id="18" name="Picture 17">
            <a:extLst>
              <a:ext uri="{FF2B5EF4-FFF2-40B4-BE49-F238E27FC236}">
                <a16:creationId xmlns:a16="http://schemas.microsoft.com/office/drawing/2014/main" id="{2F5B2E86-9E5D-D257-B8A0-88AA2661BD8A}"/>
              </a:ext>
            </a:extLst>
          </p:cNvPr>
          <p:cNvPicPr>
            <a:picLocks noChangeAspect="1"/>
          </p:cNvPicPr>
          <p:nvPr/>
        </p:nvPicPr>
        <p:blipFill>
          <a:blip r:embed="rId7"/>
          <a:stretch>
            <a:fillRect/>
          </a:stretch>
        </p:blipFill>
        <p:spPr>
          <a:xfrm>
            <a:off x="4001810" y="3685244"/>
            <a:ext cx="3545703" cy="2354323"/>
          </a:xfrm>
          <a:prstGeom prst="rect">
            <a:avLst/>
          </a:prstGeom>
        </p:spPr>
      </p:pic>
      <p:pic>
        <p:nvPicPr>
          <p:cNvPr id="20" name="Picture 19">
            <a:extLst>
              <a:ext uri="{FF2B5EF4-FFF2-40B4-BE49-F238E27FC236}">
                <a16:creationId xmlns:a16="http://schemas.microsoft.com/office/drawing/2014/main" id="{5B7CC6D7-8E22-FBD6-9F17-124B5BE4C030}"/>
              </a:ext>
            </a:extLst>
          </p:cNvPr>
          <p:cNvPicPr>
            <a:picLocks noChangeAspect="1"/>
          </p:cNvPicPr>
          <p:nvPr/>
        </p:nvPicPr>
        <p:blipFill>
          <a:blip r:embed="rId8"/>
          <a:stretch>
            <a:fillRect/>
          </a:stretch>
        </p:blipFill>
        <p:spPr>
          <a:xfrm>
            <a:off x="7884587" y="3695756"/>
            <a:ext cx="3494947" cy="2354321"/>
          </a:xfrm>
          <a:prstGeom prst="rect">
            <a:avLst/>
          </a:prstGeom>
        </p:spPr>
      </p:pic>
      <p:grpSp>
        <p:nvGrpSpPr>
          <p:cNvPr id="13" name="Group 12">
            <a:extLst>
              <a:ext uri="{FF2B5EF4-FFF2-40B4-BE49-F238E27FC236}">
                <a16:creationId xmlns:a16="http://schemas.microsoft.com/office/drawing/2014/main" id="{D32C5386-879E-727E-42CE-2C2D8C77ADF4}"/>
              </a:ext>
            </a:extLst>
          </p:cNvPr>
          <p:cNvGrpSpPr/>
          <p:nvPr/>
        </p:nvGrpSpPr>
        <p:grpSpPr>
          <a:xfrm>
            <a:off x="0" y="0"/>
            <a:ext cx="12192000" cy="933210"/>
            <a:chOff x="0" y="0"/>
            <a:chExt cx="12192000" cy="933210"/>
          </a:xfrm>
        </p:grpSpPr>
        <p:sp>
          <p:nvSpPr>
            <p:cNvPr id="15" name="Rectangle 14">
              <a:extLst>
                <a:ext uri="{FF2B5EF4-FFF2-40B4-BE49-F238E27FC236}">
                  <a16:creationId xmlns:a16="http://schemas.microsoft.com/office/drawing/2014/main" id="{A28AF722-22D6-2DF7-CB50-5DE21022029C}"/>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7" name="Picture 16">
              <a:extLst>
                <a:ext uri="{FF2B5EF4-FFF2-40B4-BE49-F238E27FC236}">
                  <a16:creationId xmlns:a16="http://schemas.microsoft.com/office/drawing/2014/main" id="{C283C311-DD8D-3E3A-9AA7-B40B427A12AE}"/>
                </a:ext>
              </a:extLst>
            </p:cNvPr>
            <p:cNvPicPr>
              <a:picLocks noChangeAspect="1"/>
            </p:cNvPicPr>
            <p:nvPr/>
          </p:nvPicPr>
          <p:blipFill>
            <a:blip r:embed="rId9"/>
            <a:stretch>
              <a:fillRect/>
            </a:stretch>
          </p:blipFill>
          <p:spPr>
            <a:xfrm>
              <a:off x="366763" y="0"/>
              <a:ext cx="1544709" cy="933210"/>
            </a:xfrm>
            <a:prstGeom prst="rect">
              <a:avLst/>
            </a:prstGeom>
          </p:spPr>
        </p:pic>
        <p:pic>
          <p:nvPicPr>
            <p:cNvPr id="19" name="Picture 18">
              <a:extLst>
                <a:ext uri="{FF2B5EF4-FFF2-40B4-BE49-F238E27FC236}">
                  <a16:creationId xmlns:a16="http://schemas.microsoft.com/office/drawing/2014/main" id="{1A59AB24-7A00-254B-7DC1-5D203EE62455}"/>
                </a:ext>
              </a:extLst>
            </p:cNvPr>
            <p:cNvPicPr>
              <a:picLocks noChangeAspect="1"/>
            </p:cNvPicPr>
            <p:nvPr/>
          </p:nvPicPr>
          <p:blipFill>
            <a:blip r:embed="rId10"/>
            <a:stretch>
              <a:fillRect/>
            </a:stretch>
          </p:blipFill>
          <p:spPr>
            <a:xfrm>
              <a:off x="9755380" y="90145"/>
              <a:ext cx="2069857" cy="752920"/>
            </a:xfrm>
            <a:prstGeom prst="rect">
              <a:avLst/>
            </a:prstGeom>
          </p:spPr>
        </p:pic>
      </p:grpSp>
      <p:sp>
        <p:nvSpPr>
          <p:cNvPr id="4" name="TextBox 3">
            <a:extLst>
              <a:ext uri="{FF2B5EF4-FFF2-40B4-BE49-F238E27FC236}">
                <a16:creationId xmlns:a16="http://schemas.microsoft.com/office/drawing/2014/main" id="{A68DCFA6-E97E-6CB0-8E92-21106097744B}"/>
              </a:ext>
            </a:extLst>
          </p:cNvPr>
          <p:cNvSpPr txBox="1"/>
          <p:nvPr/>
        </p:nvSpPr>
        <p:spPr>
          <a:xfrm>
            <a:off x="3184353" y="227687"/>
            <a:ext cx="5180615" cy="430887"/>
          </a:xfrm>
          <a:prstGeom prst="rect">
            <a:avLst/>
          </a:prstGeom>
          <a:solidFill>
            <a:srgbClr val="E67622"/>
          </a:solidFill>
          <a:ln>
            <a:solidFill>
              <a:schemeClr val="tx1"/>
            </a:solidFill>
          </a:ln>
        </p:spPr>
        <p:txBody>
          <a:bodyPr spcFirstLastPara="1" wrap="square" lIns="121900" tIns="60933" rIns="121900" bIns="60933" anchor="ctr" anchorCtr="0">
            <a:noAutofit/>
          </a:bodyPr>
          <a:lstStyle>
            <a:defPPr marR="0" lvl="0" algn="l" rtl="0">
              <a:lnSpc>
                <a:spcPct val="100000"/>
              </a:lnSpc>
              <a:spcBef>
                <a:spcPts val="0"/>
              </a:spcBef>
              <a:spcAft>
                <a:spcPts val="0"/>
              </a:spcAft>
              <a:defRPr/>
            </a:defPPr>
            <a:lvl1pPr algn="ctr">
              <a:lnSpc>
                <a:spcPct val="90000"/>
              </a:lnSpc>
              <a:buSzPts val="2100"/>
              <a:buNone/>
              <a:defRPr sz="1800" b="1">
                <a:solidFill>
                  <a:schemeClr val="bg1"/>
                </a:solidFill>
                <a:latin typeface="Montserrat" panose="00000500000000000000" pitchFamily="2" charset="0"/>
                <a:ea typeface="Cambria"/>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r>
              <a:rPr lang="en-US" sz="2400" dirty="0">
                <a:solidFill>
                  <a:srgbClr val="FFFFFF"/>
                </a:solidFill>
                <a:latin typeface="Cambria" panose="02040503050406030204" pitchFamily="18" charset="0"/>
                <a:ea typeface="Cambria" panose="02040503050406030204" pitchFamily="18" charset="0"/>
              </a:rPr>
              <a:t> ALUMNI ACHIEVEMENTS</a:t>
            </a:r>
          </a:p>
        </p:txBody>
      </p:sp>
    </p:spTree>
    <p:extLst>
      <p:ext uri="{BB962C8B-B14F-4D97-AF65-F5344CB8AC3E}">
        <p14:creationId xmlns:p14="http://schemas.microsoft.com/office/powerpoint/2010/main" val="3541702449"/>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F7645C-475E-90AF-DB14-A327835C73D2}"/>
              </a:ext>
            </a:extLst>
          </p:cNvPr>
          <p:cNvSpPr txBox="1"/>
          <p:nvPr/>
        </p:nvSpPr>
        <p:spPr>
          <a:xfrm>
            <a:off x="2089271" y="1082793"/>
            <a:ext cx="9067800" cy="400110"/>
          </a:xfrm>
          <a:prstGeom prst="rect">
            <a:avLst/>
          </a:prstGeom>
          <a:noFill/>
        </p:spPr>
        <p:txBody>
          <a:bodyPr wrap="square" rtlCol="0">
            <a:spAutoFit/>
          </a:bodyPr>
          <a:lstStyle/>
          <a:p>
            <a:r>
              <a:rPr lang="en-GB" sz="2000" b="1" dirty="0">
                <a:latin typeface="Open Sans" panose="020B0606030504020204" pitchFamily="34" charset="0"/>
                <a:ea typeface="Open Sans" panose="020B0606030504020204" pitchFamily="34" charset="0"/>
                <a:cs typeface="Open Sans" panose="020B0606030504020204" pitchFamily="34" charset="0"/>
              </a:rPr>
              <a:t>Achievements &amp; Participation in University Sports Meet</a:t>
            </a:r>
            <a:endParaRPr lang="en-IN"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F67E8426-3E8A-4FD5-A3D2-07C4D3D8BA22}"/>
              </a:ext>
            </a:extLst>
          </p:cNvPr>
          <p:cNvPicPr>
            <a:picLocks noChangeAspect="1"/>
          </p:cNvPicPr>
          <p:nvPr/>
        </p:nvPicPr>
        <p:blipFill>
          <a:blip r:embed="rId3"/>
          <a:stretch>
            <a:fillRect/>
          </a:stretch>
        </p:blipFill>
        <p:spPr>
          <a:xfrm>
            <a:off x="98826" y="1549191"/>
            <a:ext cx="3391337" cy="5083863"/>
          </a:xfrm>
          <a:prstGeom prst="rect">
            <a:avLst/>
          </a:prstGeom>
        </p:spPr>
      </p:pic>
      <p:sp>
        <p:nvSpPr>
          <p:cNvPr id="18" name="TextBox 17">
            <a:extLst>
              <a:ext uri="{FF2B5EF4-FFF2-40B4-BE49-F238E27FC236}">
                <a16:creationId xmlns:a16="http://schemas.microsoft.com/office/drawing/2014/main" id="{07190F66-6B09-957A-A15E-F7F73D843563}"/>
              </a:ext>
            </a:extLst>
          </p:cNvPr>
          <p:cNvSpPr txBox="1"/>
          <p:nvPr/>
        </p:nvSpPr>
        <p:spPr>
          <a:xfrm>
            <a:off x="0" y="5110499"/>
            <a:ext cx="3265171" cy="738664"/>
          </a:xfrm>
          <a:prstGeom prst="rect">
            <a:avLst/>
          </a:prstGeom>
          <a:solidFill>
            <a:schemeClr val="tx1">
              <a:lumMod val="50000"/>
            </a:schemeClr>
          </a:solidFill>
        </p:spPr>
        <p:txBody>
          <a:bodyPr wrap="square">
            <a:spAutoFit/>
          </a:bodyPr>
          <a:lstStyle/>
          <a:p>
            <a:pPr algn="just"/>
            <a:r>
              <a:rPr lang="en-GB" sz="1400" b="1" dirty="0">
                <a:solidFill>
                  <a:schemeClr val="bg1"/>
                </a:solidFill>
                <a:highlight>
                  <a:srgbClr val="000000"/>
                </a:highlight>
                <a:latin typeface="Montserrat" panose="00000500000000000000" pitchFamily="2" charset="0"/>
              </a:rPr>
              <a:t>Satnam Singh receiving Silver Medal in 5000m race (Annual Athlete meet 2023)</a:t>
            </a:r>
          </a:p>
        </p:txBody>
      </p:sp>
      <p:pic>
        <p:nvPicPr>
          <p:cNvPr id="7" name="Picture 6">
            <a:extLst>
              <a:ext uri="{FF2B5EF4-FFF2-40B4-BE49-F238E27FC236}">
                <a16:creationId xmlns:a16="http://schemas.microsoft.com/office/drawing/2014/main" id="{22CDCADC-160C-51D7-4503-6845FA9BC5B7}"/>
              </a:ext>
            </a:extLst>
          </p:cNvPr>
          <p:cNvPicPr>
            <a:picLocks noChangeAspect="1"/>
          </p:cNvPicPr>
          <p:nvPr/>
        </p:nvPicPr>
        <p:blipFill>
          <a:blip r:embed="rId4"/>
          <a:stretch>
            <a:fillRect/>
          </a:stretch>
        </p:blipFill>
        <p:spPr>
          <a:xfrm flipH="1">
            <a:off x="3490163" y="1800965"/>
            <a:ext cx="5553965" cy="4494284"/>
          </a:xfrm>
          <a:prstGeom prst="rect">
            <a:avLst/>
          </a:prstGeom>
        </p:spPr>
      </p:pic>
      <p:pic>
        <p:nvPicPr>
          <p:cNvPr id="14" name="Picture 13">
            <a:extLst>
              <a:ext uri="{FF2B5EF4-FFF2-40B4-BE49-F238E27FC236}">
                <a16:creationId xmlns:a16="http://schemas.microsoft.com/office/drawing/2014/main" id="{BC47CF9E-214E-CD2B-1F31-E58D63C7201F}"/>
              </a:ext>
            </a:extLst>
          </p:cNvPr>
          <p:cNvPicPr>
            <a:picLocks noChangeAspect="1"/>
          </p:cNvPicPr>
          <p:nvPr/>
        </p:nvPicPr>
        <p:blipFill>
          <a:blip r:embed="rId5"/>
          <a:stretch>
            <a:fillRect/>
          </a:stretch>
        </p:blipFill>
        <p:spPr>
          <a:xfrm>
            <a:off x="9020797" y="1549191"/>
            <a:ext cx="3171203" cy="2812629"/>
          </a:xfrm>
          <a:prstGeom prst="rect">
            <a:avLst/>
          </a:prstGeom>
        </p:spPr>
      </p:pic>
      <p:pic>
        <p:nvPicPr>
          <p:cNvPr id="16" name="Picture 15">
            <a:extLst>
              <a:ext uri="{FF2B5EF4-FFF2-40B4-BE49-F238E27FC236}">
                <a16:creationId xmlns:a16="http://schemas.microsoft.com/office/drawing/2014/main" id="{51FF21E1-3FA9-AFAF-F563-3AFF068F9927}"/>
              </a:ext>
            </a:extLst>
          </p:cNvPr>
          <p:cNvPicPr>
            <a:picLocks noChangeAspect="1"/>
          </p:cNvPicPr>
          <p:nvPr/>
        </p:nvPicPr>
        <p:blipFill>
          <a:blip r:embed="rId6"/>
          <a:stretch>
            <a:fillRect/>
          </a:stretch>
        </p:blipFill>
        <p:spPr>
          <a:xfrm>
            <a:off x="9282095" y="4361820"/>
            <a:ext cx="2648607" cy="2614000"/>
          </a:xfrm>
          <a:prstGeom prst="rect">
            <a:avLst/>
          </a:prstGeom>
        </p:spPr>
      </p:pic>
      <p:grpSp>
        <p:nvGrpSpPr>
          <p:cNvPr id="11" name="Group 10">
            <a:extLst>
              <a:ext uri="{FF2B5EF4-FFF2-40B4-BE49-F238E27FC236}">
                <a16:creationId xmlns:a16="http://schemas.microsoft.com/office/drawing/2014/main" id="{0A7A64FD-C36D-CC01-E93C-D9C7A660892C}"/>
              </a:ext>
            </a:extLst>
          </p:cNvPr>
          <p:cNvGrpSpPr/>
          <p:nvPr/>
        </p:nvGrpSpPr>
        <p:grpSpPr>
          <a:xfrm>
            <a:off x="0" y="0"/>
            <a:ext cx="12192000" cy="933210"/>
            <a:chOff x="0" y="0"/>
            <a:chExt cx="12192000" cy="933210"/>
          </a:xfrm>
        </p:grpSpPr>
        <p:sp>
          <p:nvSpPr>
            <p:cNvPr id="12" name="Rectangle 11">
              <a:extLst>
                <a:ext uri="{FF2B5EF4-FFF2-40B4-BE49-F238E27FC236}">
                  <a16:creationId xmlns:a16="http://schemas.microsoft.com/office/drawing/2014/main" id="{A8C3D1CB-88D0-8404-A3C8-E6C9C13E6A1E}"/>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3" name="Picture 12">
              <a:extLst>
                <a:ext uri="{FF2B5EF4-FFF2-40B4-BE49-F238E27FC236}">
                  <a16:creationId xmlns:a16="http://schemas.microsoft.com/office/drawing/2014/main" id="{E50BF594-99C7-1B5F-CCC8-43D71D18C271}"/>
                </a:ext>
              </a:extLst>
            </p:cNvPr>
            <p:cNvPicPr>
              <a:picLocks noChangeAspect="1"/>
            </p:cNvPicPr>
            <p:nvPr/>
          </p:nvPicPr>
          <p:blipFill>
            <a:blip r:embed="rId7"/>
            <a:stretch>
              <a:fillRect/>
            </a:stretch>
          </p:blipFill>
          <p:spPr>
            <a:xfrm>
              <a:off x="366763" y="0"/>
              <a:ext cx="1544709" cy="933210"/>
            </a:xfrm>
            <a:prstGeom prst="rect">
              <a:avLst/>
            </a:prstGeom>
          </p:spPr>
        </p:pic>
        <p:pic>
          <p:nvPicPr>
            <p:cNvPr id="15" name="Picture 14">
              <a:extLst>
                <a:ext uri="{FF2B5EF4-FFF2-40B4-BE49-F238E27FC236}">
                  <a16:creationId xmlns:a16="http://schemas.microsoft.com/office/drawing/2014/main" id="{574F4EBF-E22A-1D97-0F11-92EA8CB7DF9A}"/>
                </a:ext>
              </a:extLst>
            </p:cNvPr>
            <p:cNvPicPr>
              <a:picLocks noChangeAspect="1"/>
            </p:cNvPicPr>
            <p:nvPr/>
          </p:nvPicPr>
          <p:blipFill>
            <a:blip r:embed="rId8"/>
            <a:stretch>
              <a:fillRect/>
            </a:stretch>
          </p:blipFill>
          <p:spPr>
            <a:xfrm>
              <a:off x="9755380" y="90145"/>
              <a:ext cx="2069857" cy="752920"/>
            </a:xfrm>
            <a:prstGeom prst="rect">
              <a:avLst/>
            </a:prstGeom>
          </p:spPr>
        </p:pic>
      </p:grpSp>
      <p:sp>
        <p:nvSpPr>
          <p:cNvPr id="2" name="TextBox 1">
            <a:extLst>
              <a:ext uri="{FF2B5EF4-FFF2-40B4-BE49-F238E27FC236}">
                <a16:creationId xmlns:a16="http://schemas.microsoft.com/office/drawing/2014/main" id="{6C62F755-9081-41E5-B9AD-3C0B58C0E7B6}"/>
              </a:ext>
            </a:extLst>
          </p:cNvPr>
          <p:cNvSpPr txBox="1"/>
          <p:nvPr/>
        </p:nvSpPr>
        <p:spPr>
          <a:xfrm>
            <a:off x="2935279" y="215376"/>
            <a:ext cx="5494315" cy="455509"/>
          </a:xfrm>
          <a:prstGeom prst="rect">
            <a:avLst/>
          </a:prstGeom>
          <a:solidFill>
            <a:srgbClr val="E67622"/>
          </a:solidFill>
          <a:ln>
            <a:solidFill>
              <a:schemeClr val="tx1"/>
            </a:solid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algn="ctr">
              <a:lnSpc>
                <a:spcPct val="90000"/>
              </a:lnSpc>
              <a:buSzPts val="2100"/>
              <a:defRPr sz="1800" b="1">
                <a:solidFill>
                  <a:schemeClr val="bg1"/>
                </a:solidFill>
                <a:latin typeface="Montserrat" panose="00000500000000000000" pitchFamily="2" charset="0"/>
              </a:defRPr>
            </a:lvl1pPr>
          </a:lstStyle>
          <a:p>
            <a:r>
              <a:rPr lang="en-US" sz="2400" dirty="0"/>
              <a:t> STUDENT ACHIEVEMENTS</a:t>
            </a:r>
          </a:p>
        </p:txBody>
      </p:sp>
    </p:spTree>
    <p:extLst>
      <p:ext uri="{BB962C8B-B14F-4D97-AF65-F5344CB8AC3E}">
        <p14:creationId xmlns:p14="http://schemas.microsoft.com/office/powerpoint/2010/main" val="29974469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16" name="Picture 15">
            <a:extLst>
              <a:ext uri="{FF2B5EF4-FFF2-40B4-BE49-F238E27FC236}">
                <a16:creationId xmlns:a16="http://schemas.microsoft.com/office/drawing/2014/main" id="{2F3C8156-D25A-2469-2DB5-B37D3C435587}"/>
              </a:ext>
            </a:extLst>
          </p:cNvPr>
          <p:cNvPicPr>
            <a:picLocks noChangeAspect="1"/>
          </p:cNvPicPr>
          <p:nvPr/>
        </p:nvPicPr>
        <p:blipFill>
          <a:blip r:embed="rId3"/>
          <a:stretch>
            <a:fillRect/>
          </a:stretch>
        </p:blipFill>
        <p:spPr>
          <a:xfrm>
            <a:off x="8077769" y="3146161"/>
            <a:ext cx="3985756" cy="3359168"/>
          </a:xfrm>
          <a:prstGeom prst="rect">
            <a:avLst/>
          </a:prstGeom>
        </p:spPr>
      </p:pic>
      <p:sp>
        <p:nvSpPr>
          <p:cNvPr id="5" name="TextBox 4">
            <a:extLst>
              <a:ext uri="{FF2B5EF4-FFF2-40B4-BE49-F238E27FC236}">
                <a16:creationId xmlns:a16="http://schemas.microsoft.com/office/drawing/2014/main" id="{3119B5C8-30DB-0F43-6049-1C7A3E1D96B5}"/>
              </a:ext>
            </a:extLst>
          </p:cNvPr>
          <p:cNvSpPr txBox="1"/>
          <p:nvPr/>
        </p:nvSpPr>
        <p:spPr>
          <a:xfrm>
            <a:off x="2234040" y="1265204"/>
            <a:ext cx="6894600" cy="400110"/>
          </a:xfrm>
          <a:prstGeom prst="rect">
            <a:avLst/>
          </a:prstGeom>
          <a:noFill/>
        </p:spPr>
        <p:txBody>
          <a:bodyPr wrap="square" rtlCol="0">
            <a:spAutoFit/>
          </a:bodyPr>
          <a:lstStyle/>
          <a:p>
            <a:r>
              <a:rPr lang="en-GB" sz="2000" b="1" dirty="0">
                <a:latin typeface="Open Sans" panose="020B0606030504020204" pitchFamily="34" charset="0"/>
                <a:ea typeface="Open Sans" panose="020B0606030504020204" pitchFamily="34" charset="0"/>
                <a:cs typeface="Open Sans" panose="020B0606030504020204" pitchFamily="34" charset="0"/>
              </a:rPr>
              <a:t>Achievements in University Mega Event: One World</a:t>
            </a:r>
            <a:endParaRPr lang="en-IN" sz="2000" b="1"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10" name="Group 9">
            <a:extLst>
              <a:ext uri="{FF2B5EF4-FFF2-40B4-BE49-F238E27FC236}">
                <a16:creationId xmlns:a16="http://schemas.microsoft.com/office/drawing/2014/main" id="{5F917F12-8721-AAEA-2F6E-ADDB8B4E9FCF}"/>
              </a:ext>
            </a:extLst>
          </p:cNvPr>
          <p:cNvGrpSpPr/>
          <p:nvPr/>
        </p:nvGrpSpPr>
        <p:grpSpPr>
          <a:xfrm>
            <a:off x="267203" y="1805226"/>
            <a:ext cx="7328296" cy="4952019"/>
            <a:chOff x="327012" y="841652"/>
            <a:chExt cx="5496222" cy="3714015"/>
          </a:xfrm>
        </p:grpSpPr>
        <p:pic>
          <p:nvPicPr>
            <p:cNvPr id="9" name="Picture 8">
              <a:extLst>
                <a:ext uri="{FF2B5EF4-FFF2-40B4-BE49-F238E27FC236}">
                  <a16:creationId xmlns:a16="http://schemas.microsoft.com/office/drawing/2014/main" id="{D8FC2112-35EA-B57C-8429-CAE695FA209A}"/>
                </a:ext>
              </a:extLst>
            </p:cNvPr>
            <p:cNvPicPr>
              <a:picLocks noChangeAspect="1"/>
            </p:cNvPicPr>
            <p:nvPr/>
          </p:nvPicPr>
          <p:blipFill>
            <a:blip r:embed="rId4"/>
            <a:stretch>
              <a:fillRect/>
            </a:stretch>
          </p:blipFill>
          <p:spPr>
            <a:xfrm>
              <a:off x="327012" y="841652"/>
              <a:ext cx="5496222" cy="3714015"/>
            </a:xfrm>
            <a:prstGeom prst="rect">
              <a:avLst/>
            </a:prstGeom>
          </p:spPr>
        </p:pic>
        <p:sp>
          <p:nvSpPr>
            <p:cNvPr id="2" name="Rectangle 1">
              <a:extLst>
                <a:ext uri="{FF2B5EF4-FFF2-40B4-BE49-F238E27FC236}">
                  <a16:creationId xmlns:a16="http://schemas.microsoft.com/office/drawing/2014/main" id="{6838D83C-56D8-2213-FD84-844787D8CB1C}"/>
                </a:ext>
              </a:extLst>
            </p:cNvPr>
            <p:cNvSpPr/>
            <p:nvPr/>
          </p:nvSpPr>
          <p:spPr>
            <a:xfrm>
              <a:off x="564914" y="4240602"/>
              <a:ext cx="5020417" cy="284389"/>
            </a:xfrm>
            <a:prstGeom prst="rect">
              <a:avLst/>
            </a:prstGeom>
            <a:solidFill>
              <a:srgbClr val="E6762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dirty="0">
                  <a:ln>
                    <a:solidFill>
                      <a:schemeClr val="bg1"/>
                    </a:solidFill>
                  </a:ln>
                  <a:solidFill>
                    <a:schemeClr val="bg1"/>
                  </a:solidFill>
                  <a:latin typeface="Cambria" panose="02040503050406030204" pitchFamily="18" charset="0"/>
                  <a:ea typeface="Cambria" panose="02040503050406030204" pitchFamily="18" charset="0"/>
                </a:rPr>
                <a:t>2</a:t>
              </a:r>
              <a:r>
                <a:rPr lang="en-US" sz="2000" baseline="30000" dirty="0">
                  <a:ln>
                    <a:solidFill>
                      <a:schemeClr val="bg1"/>
                    </a:solidFill>
                  </a:ln>
                  <a:solidFill>
                    <a:schemeClr val="bg1"/>
                  </a:solidFill>
                  <a:latin typeface="Cambria" panose="02040503050406030204" pitchFamily="18" charset="0"/>
                  <a:ea typeface="Cambria" panose="02040503050406030204" pitchFamily="18" charset="0"/>
                </a:rPr>
                <a:t>nd</a:t>
              </a:r>
              <a:r>
                <a:rPr lang="en-US" sz="2000" dirty="0">
                  <a:ln>
                    <a:solidFill>
                      <a:schemeClr val="bg1"/>
                    </a:solidFill>
                  </a:ln>
                  <a:solidFill>
                    <a:schemeClr val="bg1"/>
                  </a:solidFill>
                  <a:latin typeface="Cambria" panose="02040503050406030204" pitchFamily="18" charset="0"/>
                  <a:ea typeface="Cambria" panose="02040503050406030204" pitchFamily="18" charset="0"/>
                </a:rPr>
                <a:t> runner up position for representing Tibet (April- 2023)</a:t>
              </a:r>
            </a:p>
          </p:txBody>
        </p:sp>
      </p:grpSp>
      <p:grpSp>
        <p:nvGrpSpPr>
          <p:cNvPr id="12" name="Group 11">
            <a:extLst>
              <a:ext uri="{FF2B5EF4-FFF2-40B4-BE49-F238E27FC236}">
                <a16:creationId xmlns:a16="http://schemas.microsoft.com/office/drawing/2014/main" id="{78BC6A38-555D-79E9-933E-550FADE2A414}"/>
              </a:ext>
            </a:extLst>
          </p:cNvPr>
          <p:cNvGrpSpPr/>
          <p:nvPr/>
        </p:nvGrpSpPr>
        <p:grpSpPr>
          <a:xfrm>
            <a:off x="0" y="0"/>
            <a:ext cx="12192000" cy="933210"/>
            <a:chOff x="0" y="0"/>
            <a:chExt cx="12192000" cy="933210"/>
          </a:xfrm>
        </p:grpSpPr>
        <p:sp>
          <p:nvSpPr>
            <p:cNvPr id="13" name="Rectangle 12">
              <a:extLst>
                <a:ext uri="{FF2B5EF4-FFF2-40B4-BE49-F238E27FC236}">
                  <a16:creationId xmlns:a16="http://schemas.microsoft.com/office/drawing/2014/main" id="{8A1E756B-4ED7-55EB-28AD-2CF2C5CDF101}"/>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4" name="Picture 13">
              <a:extLst>
                <a:ext uri="{FF2B5EF4-FFF2-40B4-BE49-F238E27FC236}">
                  <a16:creationId xmlns:a16="http://schemas.microsoft.com/office/drawing/2014/main" id="{57FCFBAD-2E43-98C3-6F9B-70BE7E9E7FC1}"/>
                </a:ext>
              </a:extLst>
            </p:cNvPr>
            <p:cNvPicPr>
              <a:picLocks noChangeAspect="1"/>
            </p:cNvPicPr>
            <p:nvPr/>
          </p:nvPicPr>
          <p:blipFill>
            <a:blip r:embed="rId5"/>
            <a:stretch>
              <a:fillRect/>
            </a:stretch>
          </p:blipFill>
          <p:spPr>
            <a:xfrm>
              <a:off x="366763" y="0"/>
              <a:ext cx="1544709" cy="933210"/>
            </a:xfrm>
            <a:prstGeom prst="rect">
              <a:avLst/>
            </a:prstGeom>
          </p:spPr>
        </p:pic>
        <p:pic>
          <p:nvPicPr>
            <p:cNvPr id="15" name="Picture 14">
              <a:extLst>
                <a:ext uri="{FF2B5EF4-FFF2-40B4-BE49-F238E27FC236}">
                  <a16:creationId xmlns:a16="http://schemas.microsoft.com/office/drawing/2014/main" id="{642C3CA3-9372-865B-8123-707FF8E912EA}"/>
                </a:ext>
              </a:extLst>
            </p:cNvPr>
            <p:cNvPicPr>
              <a:picLocks noChangeAspect="1"/>
            </p:cNvPicPr>
            <p:nvPr/>
          </p:nvPicPr>
          <p:blipFill>
            <a:blip r:embed="rId6"/>
            <a:stretch>
              <a:fillRect/>
            </a:stretch>
          </p:blipFill>
          <p:spPr>
            <a:xfrm>
              <a:off x="9755380" y="90145"/>
              <a:ext cx="2069857" cy="752920"/>
            </a:xfrm>
            <a:prstGeom prst="rect">
              <a:avLst/>
            </a:prstGeom>
          </p:spPr>
        </p:pic>
      </p:grpSp>
      <p:sp>
        <p:nvSpPr>
          <p:cNvPr id="3" name="TextBox 2">
            <a:extLst>
              <a:ext uri="{FF2B5EF4-FFF2-40B4-BE49-F238E27FC236}">
                <a16:creationId xmlns:a16="http://schemas.microsoft.com/office/drawing/2014/main" id="{3DD4FE4B-2A09-C846-DCB3-C36E5EDF5644}"/>
              </a:ext>
            </a:extLst>
          </p:cNvPr>
          <p:cNvSpPr txBox="1"/>
          <p:nvPr/>
        </p:nvSpPr>
        <p:spPr>
          <a:xfrm>
            <a:off x="3208290" y="167334"/>
            <a:ext cx="4946100" cy="455509"/>
          </a:xfrm>
          <a:prstGeom prst="rect">
            <a:avLst/>
          </a:prstGeom>
          <a:solidFill>
            <a:srgbClr val="E67622"/>
          </a:solidFill>
          <a:ln>
            <a:solidFill>
              <a:schemeClr val="tx1"/>
            </a:solidFill>
          </a:ln>
        </p:spPr>
        <p:txBody>
          <a:bodyPr spcFirstLastPara="1" wrap="square" lIns="121900" tIns="60933" rIns="121900" bIns="60933" anchor="ctr" anchorCtr="0">
            <a:noAutofit/>
          </a:bodyPr>
          <a:lstStyle>
            <a:defPPr marR="0" lvl="0" algn="l" rtl="0">
              <a:lnSpc>
                <a:spcPct val="100000"/>
              </a:lnSpc>
              <a:spcBef>
                <a:spcPts val="0"/>
              </a:spcBef>
              <a:spcAft>
                <a:spcPts val="0"/>
              </a:spcAft>
              <a:defRPr/>
            </a:defPPr>
            <a:lvl1pPr algn="ctr">
              <a:lnSpc>
                <a:spcPct val="90000"/>
              </a:lnSpc>
              <a:buSzPts val="2100"/>
              <a:defRPr sz="1800" b="1">
                <a:solidFill>
                  <a:schemeClr val="bg1"/>
                </a:solidFill>
                <a:latin typeface="Montserrat" panose="00000500000000000000" pitchFamily="2" charset="0"/>
              </a:defRPr>
            </a:lvl1pPr>
          </a:lstStyle>
          <a:p>
            <a:r>
              <a:rPr lang="en-US" sz="2400" dirty="0">
                <a:solidFill>
                  <a:srgbClr val="FFFFFF"/>
                </a:solidFill>
              </a:rPr>
              <a:t> STUDENT ACHIEVEMENTS</a:t>
            </a:r>
          </a:p>
        </p:txBody>
      </p:sp>
    </p:spTree>
    <p:extLst>
      <p:ext uri="{BB962C8B-B14F-4D97-AF65-F5344CB8AC3E}">
        <p14:creationId xmlns:p14="http://schemas.microsoft.com/office/powerpoint/2010/main" val="2491199585"/>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FF9778-BFA7-204F-54AA-1B3D2A8627DE}"/>
              </a:ext>
            </a:extLst>
          </p:cNvPr>
          <p:cNvPicPr>
            <a:picLocks noChangeAspect="1"/>
          </p:cNvPicPr>
          <p:nvPr/>
        </p:nvPicPr>
        <p:blipFill rotWithShape="1">
          <a:blip r:embed="rId2"/>
          <a:srcRect r="1718"/>
          <a:stretch/>
        </p:blipFill>
        <p:spPr>
          <a:xfrm>
            <a:off x="647028" y="1198125"/>
            <a:ext cx="5914066" cy="5572835"/>
          </a:xfrm>
          <a:prstGeom prst="rect">
            <a:avLst/>
          </a:prstGeom>
        </p:spPr>
      </p:pic>
      <p:grpSp>
        <p:nvGrpSpPr>
          <p:cNvPr id="19" name="Group 18">
            <a:extLst>
              <a:ext uri="{FF2B5EF4-FFF2-40B4-BE49-F238E27FC236}">
                <a16:creationId xmlns:a16="http://schemas.microsoft.com/office/drawing/2014/main" id="{FC1D2BEC-6073-E4D2-9C1E-ABBF24339635}"/>
              </a:ext>
            </a:extLst>
          </p:cNvPr>
          <p:cNvGrpSpPr/>
          <p:nvPr/>
        </p:nvGrpSpPr>
        <p:grpSpPr>
          <a:xfrm>
            <a:off x="7825664" y="2221862"/>
            <a:ext cx="3018556" cy="3799430"/>
            <a:chOff x="7642784" y="1968644"/>
            <a:chExt cx="3018556" cy="3799430"/>
          </a:xfrm>
        </p:grpSpPr>
        <p:pic>
          <p:nvPicPr>
            <p:cNvPr id="16" name="Picture 15">
              <a:extLst>
                <a:ext uri="{FF2B5EF4-FFF2-40B4-BE49-F238E27FC236}">
                  <a16:creationId xmlns:a16="http://schemas.microsoft.com/office/drawing/2014/main" id="{480A2FF3-7D89-4997-828E-0757A43DF1DF}"/>
                </a:ext>
              </a:extLst>
            </p:cNvPr>
            <p:cNvPicPr>
              <a:picLocks noChangeAspect="1"/>
            </p:cNvPicPr>
            <p:nvPr/>
          </p:nvPicPr>
          <p:blipFill>
            <a:blip r:embed="rId3"/>
            <a:stretch>
              <a:fillRect/>
            </a:stretch>
          </p:blipFill>
          <p:spPr>
            <a:xfrm>
              <a:off x="7642784" y="1968644"/>
              <a:ext cx="3018556" cy="1982526"/>
            </a:xfrm>
            <a:prstGeom prst="rect">
              <a:avLst/>
            </a:prstGeom>
          </p:spPr>
        </p:pic>
        <p:pic>
          <p:nvPicPr>
            <p:cNvPr id="18" name="Picture 17">
              <a:extLst>
                <a:ext uri="{FF2B5EF4-FFF2-40B4-BE49-F238E27FC236}">
                  <a16:creationId xmlns:a16="http://schemas.microsoft.com/office/drawing/2014/main" id="{4EC25C0E-BF76-97BA-76A1-83DDBE3D4870}"/>
                </a:ext>
              </a:extLst>
            </p:cNvPr>
            <p:cNvPicPr>
              <a:picLocks noChangeAspect="1"/>
            </p:cNvPicPr>
            <p:nvPr/>
          </p:nvPicPr>
          <p:blipFill>
            <a:blip r:embed="rId4"/>
            <a:stretch>
              <a:fillRect/>
            </a:stretch>
          </p:blipFill>
          <p:spPr>
            <a:xfrm>
              <a:off x="7800842" y="4004755"/>
              <a:ext cx="2860497" cy="1763319"/>
            </a:xfrm>
            <a:prstGeom prst="rect">
              <a:avLst/>
            </a:prstGeom>
          </p:spPr>
        </p:pic>
      </p:grpSp>
      <p:grpSp>
        <p:nvGrpSpPr>
          <p:cNvPr id="2" name="Group 1">
            <a:extLst>
              <a:ext uri="{FF2B5EF4-FFF2-40B4-BE49-F238E27FC236}">
                <a16:creationId xmlns:a16="http://schemas.microsoft.com/office/drawing/2014/main" id="{FE012BAA-7408-2969-1BC0-198FF5A94835}"/>
              </a:ext>
            </a:extLst>
          </p:cNvPr>
          <p:cNvGrpSpPr/>
          <p:nvPr/>
        </p:nvGrpSpPr>
        <p:grpSpPr>
          <a:xfrm>
            <a:off x="0" y="0"/>
            <a:ext cx="12192000" cy="933210"/>
            <a:chOff x="0" y="0"/>
            <a:chExt cx="12192000" cy="933210"/>
          </a:xfrm>
        </p:grpSpPr>
        <p:sp>
          <p:nvSpPr>
            <p:cNvPr id="3" name="Rectangle 2">
              <a:extLst>
                <a:ext uri="{FF2B5EF4-FFF2-40B4-BE49-F238E27FC236}">
                  <a16:creationId xmlns:a16="http://schemas.microsoft.com/office/drawing/2014/main" id="{33FAA845-30B3-98B8-55DD-68E1ED4944C4}"/>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4" name="Picture 3">
              <a:extLst>
                <a:ext uri="{FF2B5EF4-FFF2-40B4-BE49-F238E27FC236}">
                  <a16:creationId xmlns:a16="http://schemas.microsoft.com/office/drawing/2014/main" id="{8A5E589A-45DC-81D2-05EA-5A43AB0D0B73}"/>
                </a:ext>
              </a:extLst>
            </p:cNvPr>
            <p:cNvPicPr>
              <a:picLocks noChangeAspect="1"/>
            </p:cNvPicPr>
            <p:nvPr/>
          </p:nvPicPr>
          <p:blipFill>
            <a:blip r:embed="rId5"/>
            <a:stretch>
              <a:fillRect/>
            </a:stretch>
          </p:blipFill>
          <p:spPr>
            <a:xfrm>
              <a:off x="366763" y="0"/>
              <a:ext cx="1544709" cy="933210"/>
            </a:xfrm>
            <a:prstGeom prst="rect">
              <a:avLst/>
            </a:prstGeom>
          </p:spPr>
        </p:pic>
        <p:pic>
          <p:nvPicPr>
            <p:cNvPr id="5" name="Picture 4">
              <a:extLst>
                <a:ext uri="{FF2B5EF4-FFF2-40B4-BE49-F238E27FC236}">
                  <a16:creationId xmlns:a16="http://schemas.microsoft.com/office/drawing/2014/main" id="{FF2ECA50-098C-3492-8D25-8C8CC01A9606}"/>
                </a:ext>
              </a:extLst>
            </p:cNvPr>
            <p:cNvPicPr>
              <a:picLocks noChangeAspect="1"/>
            </p:cNvPicPr>
            <p:nvPr/>
          </p:nvPicPr>
          <p:blipFill>
            <a:blip r:embed="rId6"/>
            <a:stretch>
              <a:fillRect/>
            </a:stretch>
          </p:blipFill>
          <p:spPr>
            <a:xfrm>
              <a:off x="9755380" y="90145"/>
              <a:ext cx="2069857" cy="752920"/>
            </a:xfrm>
            <a:prstGeom prst="rect">
              <a:avLst/>
            </a:prstGeom>
          </p:spPr>
        </p:pic>
      </p:grpSp>
      <p:sp>
        <p:nvSpPr>
          <p:cNvPr id="25" name="Google Shape;152;p10">
            <a:extLst>
              <a:ext uri="{FF2B5EF4-FFF2-40B4-BE49-F238E27FC236}">
                <a16:creationId xmlns:a16="http://schemas.microsoft.com/office/drawing/2014/main" id="{CDF71683-B65D-F614-1EC7-ECD22EC36ABB}"/>
              </a:ext>
            </a:extLst>
          </p:cNvPr>
          <p:cNvSpPr txBox="1">
            <a:spLocks/>
          </p:cNvSpPr>
          <p:nvPr/>
        </p:nvSpPr>
        <p:spPr>
          <a:xfrm>
            <a:off x="4093526" y="193077"/>
            <a:ext cx="3479800" cy="500107"/>
          </a:xfrm>
          <a:prstGeom prst="rect">
            <a:avLst/>
          </a:prstGeom>
          <a:solidFill>
            <a:srgbClr val="E67622"/>
          </a:solidFill>
          <a:ln w="9525" cap="flat" cmpd="sng">
            <a:solidFill>
              <a:schemeClr val="tx1">
                <a:lumMod val="95000"/>
                <a:lumOff val="5000"/>
              </a:schemeClr>
            </a:solidFill>
            <a:prstDash val="solid"/>
            <a:round/>
            <a:headEnd type="none" w="sm" len="sm"/>
            <a:tailEnd type="none" w="sm" len="sm"/>
          </a:ln>
        </p:spPr>
        <p:txBody>
          <a:bodyPr spcFirstLastPara="1" wrap="square" lIns="68575" tIns="34275" rIns="68575" bIns="34275"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2800" b="1" dirty="0">
                <a:latin typeface="Cambria"/>
                <a:ea typeface="Cambria"/>
                <a:cs typeface="Cambria"/>
                <a:sym typeface="Cambria"/>
              </a:rPr>
              <a:t>Rankings &amp; Awards</a:t>
            </a:r>
          </a:p>
        </p:txBody>
      </p:sp>
    </p:spTree>
    <p:extLst>
      <p:ext uri="{BB962C8B-B14F-4D97-AF65-F5344CB8AC3E}">
        <p14:creationId xmlns:p14="http://schemas.microsoft.com/office/powerpoint/2010/main" val="24628334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F7645C-475E-90AF-DB14-A327835C73D2}"/>
              </a:ext>
            </a:extLst>
          </p:cNvPr>
          <p:cNvSpPr txBox="1"/>
          <p:nvPr/>
        </p:nvSpPr>
        <p:spPr>
          <a:xfrm>
            <a:off x="2262196" y="993232"/>
            <a:ext cx="9067800" cy="400110"/>
          </a:xfrm>
          <a:prstGeom prst="rect">
            <a:avLst/>
          </a:prstGeom>
          <a:noFill/>
        </p:spPr>
        <p:txBody>
          <a:bodyPr wrap="square" rtlCol="0">
            <a:spAutoFit/>
          </a:bodyPr>
          <a:lstStyle/>
          <a:p>
            <a:r>
              <a:rPr lang="en-GB" sz="2000" b="1" dirty="0">
                <a:latin typeface="Open Sans" panose="020B0606030504020204" pitchFamily="34" charset="0"/>
                <a:ea typeface="Open Sans" panose="020B0606030504020204" pitchFamily="34" charset="0"/>
                <a:cs typeface="Open Sans" panose="020B0606030504020204" pitchFamily="34" charset="0"/>
              </a:rPr>
              <a:t>Achievements in University Mega Event: One World</a:t>
            </a:r>
            <a:endParaRPr lang="en-IN"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60864408-B436-A75B-73B9-7C4D8205ED38}"/>
              </a:ext>
            </a:extLst>
          </p:cNvPr>
          <p:cNvPicPr>
            <a:picLocks noChangeAspect="1"/>
          </p:cNvPicPr>
          <p:nvPr/>
        </p:nvPicPr>
        <p:blipFill>
          <a:blip r:embed="rId2" cstate="print"/>
          <a:stretch>
            <a:fillRect/>
          </a:stretch>
        </p:blipFill>
        <p:spPr>
          <a:xfrm>
            <a:off x="1204514" y="1407367"/>
            <a:ext cx="4715933" cy="3066984"/>
          </a:xfrm>
          <a:prstGeom prst="rect">
            <a:avLst/>
          </a:prstGeom>
          <a:ln>
            <a:solidFill>
              <a:schemeClr val="tx1"/>
            </a:solidFill>
          </a:ln>
        </p:spPr>
      </p:pic>
      <p:pic>
        <p:nvPicPr>
          <p:cNvPr id="8" name="Picture 7">
            <a:extLst>
              <a:ext uri="{FF2B5EF4-FFF2-40B4-BE49-F238E27FC236}">
                <a16:creationId xmlns:a16="http://schemas.microsoft.com/office/drawing/2014/main" id="{146A2FD0-C0AC-D07E-0E01-7364C23E46D5}"/>
              </a:ext>
            </a:extLst>
          </p:cNvPr>
          <p:cNvPicPr>
            <a:picLocks noChangeAspect="1"/>
          </p:cNvPicPr>
          <p:nvPr/>
        </p:nvPicPr>
        <p:blipFill>
          <a:blip r:embed="rId3" cstate="print"/>
          <a:stretch>
            <a:fillRect/>
          </a:stretch>
        </p:blipFill>
        <p:spPr>
          <a:xfrm>
            <a:off x="6439042" y="1448622"/>
            <a:ext cx="4600477" cy="3066984"/>
          </a:xfrm>
          <a:prstGeom prst="rect">
            <a:avLst/>
          </a:prstGeom>
          <a:ln>
            <a:solidFill>
              <a:schemeClr val="tx1"/>
            </a:solidFill>
          </a:ln>
        </p:spPr>
      </p:pic>
      <p:pic>
        <p:nvPicPr>
          <p:cNvPr id="9" name="Picture 8">
            <a:extLst>
              <a:ext uri="{FF2B5EF4-FFF2-40B4-BE49-F238E27FC236}">
                <a16:creationId xmlns:a16="http://schemas.microsoft.com/office/drawing/2014/main" id="{D9C783D2-64C3-5CA9-0148-79D77831968F}"/>
              </a:ext>
            </a:extLst>
          </p:cNvPr>
          <p:cNvPicPr>
            <a:picLocks noChangeAspect="1"/>
          </p:cNvPicPr>
          <p:nvPr/>
        </p:nvPicPr>
        <p:blipFill rotWithShape="1">
          <a:blip r:embed="rId4" cstate="print"/>
          <a:srcRect t="20794"/>
          <a:stretch/>
        </p:blipFill>
        <p:spPr>
          <a:xfrm>
            <a:off x="222093" y="4630795"/>
            <a:ext cx="3469284" cy="2055585"/>
          </a:xfrm>
          <a:prstGeom prst="rect">
            <a:avLst/>
          </a:prstGeom>
          <a:ln>
            <a:solidFill>
              <a:schemeClr val="tx1"/>
            </a:solidFill>
          </a:ln>
        </p:spPr>
      </p:pic>
      <p:pic>
        <p:nvPicPr>
          <p:cNvPr id="10" name="Picture 9">
            <a:extLst>
              <a:ext uri="{FF2B5EF4-FFF2-40B4-BE49-F238E27FC236}">
                <a16:creationId xmlns:a16="http://schemas.microsoft.com/office/drawing/2014/main" id="{1194FA68-8A26-652F-57D9-DC584B9E5483}"/>
              </a:ext>
            </a:extLst>
          </p:cNvPr>
          <p:cNvPicPr>
            <a:picLocks noChangeAspect="1"/>
          </p:cNvPicPr>
          <p:nvPr/>
        </p:nvPicPr>
        <p:blipFill>
          <a:blip r:embed="rId5"/>
          <a:stretch>
            <a:fillRect/>
          </a:stretch>
        </p:blipFill>
        <p:spPr>
          <a:xfrm>
            <a:off x="4149159" y="4577241"/>
            <a:ext cx="3542576" cy="2161720"/>
          </a:xfrm>
          <a:prstGeom prst="rect">
            <a:avLst/>
          </a:prstGeom>
          <a:ln>
            <a:solidFill>
              <a:schemeClr val="tx1"/>
            </a:solidFill>
          </a:ln>
        </p:spPr>
      </p:pic>
      <p:pic>
        <p:nvPicPr>
          <p:cNvPr id="11" name="Picture 10">
            <a:extLst>
              <a:ext uri="{FF2B5EF4-FFF2-40B4-BE49-F238E27FC236}">
                <a16:creationId xmlns:a16="http://schemas.microsoft.com/office/drawing/2014/main" id="{46A655BC-6D9D-7DFC-F15B-FB3D0F7148D3}"/>
              </a:ext>
            </a:extLst>
          </p:cNvPr>
          <p:cNvPicPr>
            <a:picLocks noChangeAspect="1"/>
          </p:cNvPicPr>
          <p:nvPr/>
        </p:nvPicPr>
        <p:blipFill>
          <a:blip r:embed="rId6" cstate="print"/>
          <a:stretch>
            <a:fillRect/>
          </a:stretch>
        </p:blipFill>
        <p:spPr>
          <a:xfrm>
            <a:off x="8256480" y="4630795"/>
            <a:ext cx="3645052" cy="2025029"/>
          </a:xfrm>
          <a:prstGeom prst="rect">
            <a:avLst/>
          </a:prstGeom>
          <a:ln>
            <a:solidFill>
              <a:schemeClr val="tx1"/>
            </a:solidFill>
          </a:ln>
        </p:spPr>
      </p:pic>
      <p:sp>
        <p:nvSpPr>
          <p:cNvPr id="13" name="TextBox 12">
            <a:extLst>
              <a:ext uri="{FF2B5EF4-FFF2-40B4-BE49-F238E27FC236}">
                <a16:creationId xmlns:a16="http://schemas.microsoft.com/office/drawing/2014/main" id="{756C7E9B-5F1E-4BFD-9447-81C06F57A703}"/>
              </a:ext>
            </a:extLst>
          </p:cNvPr>
          <p:cNvSpPr txBox="1"/>
          <p:nvPr/>
        </p:nvSpPr>
        <p:spPr>
          <a:xfrm>
            <a:off x="1143526" y="4177481"/>
            <a:ext cx="4868851" cy="307777"/>
          </a:xfrm>
          <a:prstGeom prst="rect">
            <a:avLst/>
          </a:prstGeom>
          <a:noFill/>
        </p:spPr>
        <p:txBody>
          <a:bodyPr wrap="square">
            <a:spAutoFit/>
          </a:bodyPr>
          <a:lstStyle/>
          <a:p>
            <a:pPr algn="ctr"/>
            <a:r>
              <a:rPr lang="en-GB" sz="1400" b="1" dirty="0">
                <a:solidFill>
                  <a:schemeClr val="bg1"/>
                </a:solidFill>
                <a:highlight>
                  <a:srgbClr val="000000"/>
                </a:highlight>
                <a:latin typeface="Montserrat" panose="00000500000000000000" pitchFamily="2" charset="0"/>
              </a:rPr>
              <a:t>1st position for representing Nepal (Nov 2019)</a:t>
            </a:r>
          </a:p>
        </p:txBody>
      </p:sp>
      <p:sp>
        <p:nvSpPr>
          <p:cNvPr id="14" name="TextBox 13">
            <a:extLst>
              <a:ext uri="{FF2B5EF4-FFF2-40B4-BE49-F238E27FC236}">
                <a16:creationId xmlns:a16="http://schemas.microsoft.com/office/drawing/2014/main" id="{0254E893-3F27-337C-A086-6164104992FE}"/>
              </a:ext>
            </a:extLst>
          </p:cNvPr>
          <p:cNvSpPr txBox="1"/>
          <p:nvPr/>
        </p:nvSpPr>
        <p:spPr>
          <a:xfrm>
            <a:off x="5422447" y="3969075"/>
            <a:ext cx="6769553" cy="523220"/>
          </a:xfrm>
          <a:prstGeom prst="rect">
            <a:avLst/>
          </a:prstGeom>
          <a:noFill/>
        </p:spPr>
        <p:txBody>
          <a:bodyPr wrap="square">
            <a:spAutoFit/>
          </a:bodyPr>
          <a:lstStyle/>
          <a:p>
            <a:pPr algn="ctr"/>
            <a:r>
              <a:rPr lang="en-GB" sz="1400" b="1" dirty="0">
                <a:solidFill>
                  <a:schemeClr val="bg1"/>
                </a:solidFill>
                <a:highlight>
                  <a:srgbClr val="000000"/>
                </a:highlight>
                <a:latin typeface="Montserrat" panose="00000500000000000000" pitchFamily="2" charset="0"/>
              </a:rPr>
              <a:t>1st Runners-up for representing Nigeria </a:t>
            </a:r>
          </a:p>
          <a:p>
            <a:pPr algn="ctr"/>
            <a:r>
              <a:rPr lang="en-GB" sz="1400" b="1" dirty="0">
                <a:solidFill>
                  <a:schemeClr val="bg1"/>
                </a:solidFill>
                <a:highlight>
                  <a:srgbClr val="000000"/>
                </a:highlight>
                <a:latin typeface="Montserrat" panose="00000500000000000000" pitchFamily="2" charset="0"/>
              </a:rPr>
              <a:t>(March 2019)</a:t>
            </a:r>
          </a:p>
        </p:txBody>
      </p:sp>
      <p:sp>
        <p:nvSpPr>
          <p:cNvPr id="15" name="TextBox 14">
            <a:extLst>
              <a:ext uri="{FF2B5EF4-FFF2-40B4-BE49-F238E27FC236}">
                <a16:creationId xmlns:a16="http://schemas.microsoft.com/office/drawing/2014/main" id="{3AE9BFA2-D703-4026-6416-EBD74E392C50}"/>
              </a:ext>
            </a:extLst>
          </p:cNvPr>
          <p:cNvSpPr txBox="1"/>
          <p:nvPr/>
        </p:nvSpPr>
        <p:spPr>
          <a:xfrm>
            <a:off x="1" y="5960524"/>
            <a:ext cx="4003625" cy="523220"/>
          </a:xfrm>
          <a:prstGeom prst="rect">
            <a:avLst/>
          </a:prstGeom>
          <a:noFill/>
        </p:spPr>
        <p:txBody>
          <a:bodyPr wrap="square">
            <a:spAutoFit/>
          </a:bodyPr>
          <a:lstStyle/>
          <a:p>
            <a:pPr algn="ctr"/>
            <a:r>
              <a:rPr lang="en-GB" sz="1400" b="1" dirty="0">
                <a:solidFill>
                  <a:schemeClr val="bg1"/>
                </a:solidFill>
                <a:highlight>
                  <a:srgbClr val="000000"/>
                </a:highlight>
                <a:latin typeface="Montserrat" panose="00000500000000000000" pitchFamily="2" charset="0"/>
              </a:rPr>
              <a:t>1st Runners-up for representing </a:t>
            </a:r>
          </a:p>
          <a:p>
            <a:pPr algn="ctr"/>
            <a:r>
              <a:rPr lang="en-GB" sz="1400" b="1" dirty="0">
                <a:solidFill>
                  <a:schemeClr val="bg1"/>
                </a:solidFill>
                <a:highlight>
                  <a:srgbClr val="000000"/>
                </a:highlight>
                <a:latin typeface="Montserrat" panose="00000500000000000000" pitchFamily="2" charset="0"/>
              </a:rPr>
              <a:t>Lesotho (2017)</a:t>
            </a:r>
          </a:p>
        </p:txBody>
      </p:sp>
      <p:sp>
        <p:nvSpPr>
          <p:cNvPr id="16" name="TextBox 15">
            <a:extLst>
              <a:ext uri="{FF2B5EF4-FFF2-40B4-BE49-F238E27FC236}">
                <a16:creationId xmlns:a16="http://schemas.microsoft.com/office/drawing/2014/main" id="{D88BDD6D-0BC2-362B-35F7-1D386ED20A02}"/>
              </a:ext>
            </a:extLst>
          </p:cNvPr>
          <p:cNvSpPr txBox="1"/>
          <p:nvPr/>
        </p:nvSpPr>
        <p:spPr>
          <a:xfrm>
            <a:off x="4025444" y="6045443"/>
            <a:ext cx="4003625" cy="523220"/>
          </a:xfrm>
          <a:prstGeom prst="rect">
            <a:avLst/>
          </a:prstGeom>
          <a:noFill/>
        </p:spPr>
        <p:txBody>
          <a:bodyPr wrap="square">
            <a:spAutoFit/>
          </a:bodyPr>
          <a:lstStyle/>
          <a:p>
            <a:pPr algn="ctr"/>
            <a:r>
              <a:rPr lang="en-GB" sz="1400" b="1" dirty="0">
                <a:solidFill>
                  <a:schemeClr val="bg1"/>
                </a:solidFill>
                <a:highlight>
                  <a:srgbClr val="000000"/>
                </a:highlight>
                <a:latin typeface="Montserrat" panose="00000500000000000000" pitchFamily="2" charset="0"/>
              </a:rPr>
              <a:t>2nd Runners-up for representing Burundi (2016)</a:t>
            </a:r>
          </a:p>
        </p:txBody>
      </p:sp>
      <p:sp>
        <p:nvSpPr>
          <p:cNvPr id="17" name="TextBox 16">
            <a:extLst>
              <a:ext uri="{FF2B5EF4-FFF2-40B4-BE49-F238E27FC236}">
                <a16:creationId xmlns:a16="http://schemas.microsoft.com/office/drawing/2014/main" id="{10814A67-6013-CA90-4A5D-8B236E3D839F}"/>
              </a:ext>
            </a:extLst>
          </p:cNvPr>
          <p:cNvSpPr txBox="1"/>
          <p:nvPr/>
        </p:nvSpPr>
        <p:spPr>
          <a:xfrm>
            <a:off x="8256480" y="6152063"/>
            <a:ext cx="3667991" cy="523220"/>
          </a:xfrm>
          <a:prstGeom prst="rect">
            <a:avLst/>
          </a:prstGeom>
          <a:solidFill>
            <a:srgbClr val="181717">
              <a:alpha val="21961"/>
            </a:srgbClr>
          </a:solidFill>
        </p:spPr>
        <p:txBody>
          <a:bodyPr wrap="square">
            <a:spAutoFit/>
          </a:bodyPr>
          <a:lstStyle/>
          <a:p>
            <a:pPr algn="ctr"/>
            <a:r>
              <a:rPr lang="en-GB" sz="1400" b="1" dirty="0">
                <a:solidFill>
                  <a:schemeClr val="bg1"/>
                </a:solidFill>
                <a:highlight>
                  <a:srgbClr val="000000"/>
                </a:highlight>
                <a:latin typeface="Montserrat" panose="00000500000000000000" pitchFamily="2" charset="0"/>
              </a:rPr>
              <a:t>2nd Runners-up for representing Sudan (2015)</a:t>
            </a:r>
          </a:p>
        </p:txBody>
      </p:sp>
      <p:grpSp>
        <p:nvGrpSpPr>
          <p:cNvPr id="19" name="Group 18">
            <a:extLst>
              <a:ext uri="{FF2B5EF4-FFF2-40B4-BE49-F238E27FC236}">
                <a16:creationId xmlns:a16="http://schemas.microsoft.com/office/drawing/2014/main" id="{EC779923-E1C3-D37C-B12D-CC10F0E851F4}"/>
              </a:ext>
            </a:extLst>
          </p:cNvPr>
          <p:cNvGrpSpPr/>
          <p:nvPr/>
        </p:nvGrpSpPr>
        <p:grpSpPr>
          <a:xfrm>
            <a:off x="0" y="0"/>
            <a:ext cx="12192000" cy="933210"/>
            <a:chOff x="0" y="0"/>
            <a:chExt cx="12192000" cy="933210"/>
          </a:xfrm>
        </p:grpSpPr>
        <p:sp>
          <p:nvSpPr>
            <p:cNvPr id="20" name="Rectangle 19">
              <a:extLst>
                <a:ext uri="{FF2B5EF4-FFF2-40B4-BE49-F238E27FC236}">
                  <a16:creationId xmlns:a16="http://schemas.microsoft.com/office/drawing/2014/main" id="{BEE58EB1-0500-7EF8-0311-59256D896BCD}"/>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21" name="Picture 20">
              <a:extLst>
                <a:ext uri="{FF2B5EF4-FFF2-40B4-BE49-F238E27FC236}">
                  <a16:creationId xmlns:a16="http://schemas.microsoft.com/office/drawing/2014/main" id="{70814C96-B0B5-470B-B635-5920FF8DE187}"/>
                </a:ext>
              </a:extLst>
            </p:cNvPr>
            <p:cNvPicPr>
              <a:picLocks noChangeAspect="1"/>
            </p:cNvPicPr>
            <p:nvPr/>
          </p:nvPicPr>
          <p:blipFill>
            <a:blip r:embed="rId7"/>
            <a:stretch>
              <a:fillRect/>
            </a:stretch>
          </p:blipFill>
          <p:spPr>
            <a:xfrm>
              <a:off x="366763" y="0"/>
              <a:ext cx="1544709" cy="933210"/>
            </a:xfrm>
            <a:prstGeom prst="rect">
              <a:avLst/>
            </a:prstGeom>
          </p:spPr>
        </p:pic>
        <p:pic>
          <p:nvPicPr>
            <p:cNvPr id="22" name="Picture 21">
              <a:extLst>
                <a:ext uri="{FF2B5EF4-FFF2-40B4-BE49-F238E27FC236}">
                  <a16:creationId xmlns:a16="http://schemas.microsoft.com/office/drawing/2014/main" id="{3D085778-4F66-EBE5-07AF-9B3C698237B0}"/>
                </a:ext>
              </a:extLst>
            </p:cNvPr>
            <p:cNvPicPr>
              <a:picLocks noChangeAspect="1"/>
            </p:cNvPicPr>
            <p:nvPr/>
          </p:nvPicPr>
          <p:blipFill>
            <a:blip r:embed="rId8"/>
            <a:stretch>
              <a:fillRect/>
            </a:stretch>
          </p:blipFill>
          <p:spPr>
            <a:xfrm>
              <a:off x="9755380" y="90145"/>
              <a:ext cx="2069857" cy="752920"/>
            </a:xfrm>
            <a:prstGeom prst="rect">
              <a:avLst/>
            </a:prstGeom>
          </p:spPr>
        </p:pic>
      </p:grpSp>
      <p:sp>
        <p:nvSpPr>
          <p:cNvPr id="2" name="TextBox 1">
            <a:extLst>
              <a:ext uri="{FF2B5EF4-FFF2-40B4-BE49-F238E27FC236}">
                <a16:creationId xmlns:a16="http://schemas.microsoft.com/office/drawing/2014/main" id="{6C62F755-9081-41E5-B9AD-3C0B58C0E7B6}"/>
              </a:ext>
            </a:extLst>
          </p:cNvPr>
          <p:cNvSpPr txBox="1"/>
          <p:nvPr/>
        </p:nvSpPr>
        <p:spPr>
          <a:xfrm>
            <a:off x="3475452" y="228194"/>
            <a:ext cx="4889989" cy="455509"/>
          </a:xfrm>
          <a:prstGeom prst="rect">
            <a:avLst/>
          </a:prstGeom>
          <a:solidFill>
            <a:srgbClr val="E67622"/>
          </a:solidFill>
          <a:ln>
            <a:solidFill>
              <a:schemeClr val="tx1"/>
            </a:solidFill>
          </a:ln>
        </p:spPr>
        <p:txBody>
          <a:bodyPr spcFirstLastPara="1" wrap="square" lIns="121900" tIns="60933" rIns="121900" bIns="60933" anchor="ctr" anchorCtr="0">
            <a:noAutofit/>
          </a:bodyPr>
          <a:lstStyle>
            <a:defPPr marR="0" lvl="0" algn="l" rtl="0">
              <a:lnSpc>
                <a:spcPct val="100000"/>
              </a:lnSpc>
              <a:spcBef>
                <a:spcPts val="0"/>
              </a:spcBef>
              <a:spcAft>
                <a:spcPts val="0"/>
              </a:spcAft>
              <a:defRPr/>
            </a:defPPr>
            <a:lvl1pPr algn="ctr">
              <a:lnSpc>
                <a:spcPct val="90000"/>
              </a:lnSpc>
              <a:buSzPts val="2100"/>
              <a:defRPr sz="1800" b="1">
                <a:solidFill>
                  <a:schemeClr val="bg1"/>
                </a:solidFill>
                <a:latin typeface="Montserrat" panose="00000500000000000000" pitchFamily="2" charset="0"/>
              </a:defRPr>
            </a:lvl1pPr>
          </a:lstStyle>
          <a:p>
            <a:r>
              <a:rPr lang="en-US" sz="2400" dirty="0">
                <a:solidFill>
                  <a:srgbClr val="FFFFFF"/>
                </a:solidFill>
                <a:latin typeface="Cambria" panose="02040503050406030204" pitchFamily="18" charset="0"/>
                <a:ea typeface="Cambria" panose="02040503050406030204" pitchFamily="18" charset="0"/>
              </a:rPr>
              <a:t> STUDENT ACHIEVEMENTS</a:t>
            </a:r>
          </a:p>
        </p:txBody>
      </p:sp>
    </p:spTree>
    <p:extLst>
      <p:ext uri="{BB962C8B-B14F-4D97-AF65-F5344CB8AC3E}">
        <p14:creationId xmlns:p14="http://schemas.microsoft.com/office/powerpoint/2010/main" val="36089430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29E9A73-132C-9B12-71CC-64F2D700BDB7}"/>
              </a:ext>
            </a:extLst>
          </p:cNvPr>
          <p:cNvPicPr>
            <a:picLocks noChangeAspect="1"/>
          </p:cNvPicPr>
          <p:nvPr/>
        </p:nvPicPr>
        <p:blipFill rotWithShape="1">
          <a:blip r:embed="rId3"/>
          <a:srcRect l="7174" t="20693" b="2593"/>
          <a:stretch/>
        </p:blipFill>
        <p:spPr bwMode="auto">
          <a:xfrm>
            <a:off x="8139723" y="4584050"/>
            <a:ext cx="3830507" cy="2180928"/>
          </a:xfrm>
          <a:prstGeom prst="rect">
            <a:avLst/>
          </a:prstGeom>
          <a:noFill/>
          <a:ln w="9525">
            <a:noFill/>
            <a:miter lim="800000"/>
            <a:headEnd/>
            <a:tailEnd/>
          </a:ln>
        </p:spPr>
      </p:pic>
      <p:sp>
        <p:nvSpPr>
          <p:cNvPr id="5" name="TextBox 4">
            <a:extLst>
              <a:ext uri="{FF2B5EF4-FFF2-40B4-BE49-F238E27FC236}">
                <a16:creationId xmlns:a16="http://schemas.microsoft.com/office/drawing/2014/main" id="{4DF7645C-475E-90AF-DB14-A327835C73D2}"/>
              </a:ext>
            </a:extLst>
          </p:cNvPr>
          <p:cNvSpPr txBox="1"/>
          <p:nvPr/>
        </p:nvSpPr>
        <p:spPr>
          <a:xfrm>
            <a:off x="2360549" y="993724"/>
            <a:ext cx="6614639" cy="400110"/>
          </a:xfrm>
          <a:prstGeom prst="rect">
            <a:avLst/>
          </a:prstGeom>
          <a:noFill/>
        </p:spPr>
        <p:txBody>
          <a:bodyPr wrap="square" rtlCol="0">
            <a:spAutoFit/>
          </a:bodyPr>
          <a:lstStyle/>
          <a:p>
            <a:r>
              <a:rPr lang="en-GB" sz="2000" b="1" dirty="0">
                <a:latin typeface="Open Sans" panose="020B0606030504020204" pitchFamily="34" charset="0"/>
                <a:ea typeface="Open Sans" panose="020B0606030504020204" pitchFamily="34" charset="0"/>
                <a:cs typeface="Open Sans" panose="020B0606030504020204" pitchFamily="34" charset="0"/>
              </a:rPr>
              <a:t>Achievements in University Mega Event: One India</a:t>
            </a:r>
            <a:endParaRPr lang="en-IN"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20443ABE-952C-ACBE-1C82-B66CD640ADB4}"/>
              </a:ext>
            </a:extLst>
          </p:cNvPr>
          <p:cNvPicPr>
            <a:picLocks noChangeAspect="1"/>
          </p:cNvPicPr>
          <p:nvPr/>
        </p:nvPicPr>
        <p:blipFill>
          <a:blip r:embed="rId4" cstate="print"/>
          <a:stretch>
            <a:fillRect/>
          </a:stretch>
        </p:blipFill>
        <p:spPr>
          <a:xfrm>
            <a:off x="1238378" y="1444890"/>
            <a:ext cx="4600477" cy="3066984"/>
          </a:xfrm>
          <a:prstGeom prst="rect">
            <a:avLst/>
          </a:prstGeom>
          <a:ln>
            <a:solidFill>
              <a:schemeClr val="tx1"/>
            </a:solidFill>
          </a:ln>
        </p:spPr>
      </p:pic>
      <p:sp>
        <p:nvSpPr>
          <p:cNvPr id="13" name="TextBox 12">
            <a:extLst>
              <a:ext uri="{FF2B5EF4-FFF2-40B4-BE49-F238E27FC236}">
                <a16:creationId xmlns:a16="http://schemas.microsoft.com/office/drawing/2014/main" id="{756C7E9B-5F1E-4BFD-9447-81C06F57A703}"/>
              </a:ext>
            </a:extLst>
          </p:cNvPr>
          <p:cNvSpPr txBox="1"/>
          <p:nvPr/>
        </p:nvSpPr>
        <p:spPr>
          <a:xfrm>
            <a:off x="1034116" y="4237247"/>
            <a:ext cx="4958207" cy="307777"/>
          </a:xfrm>
          <a:prstGeom prst="rect">
            <a:avLst/>
          </a:prstGeom>
          <a:noFill/>
        </p:spPr>
        <p:txBody>
          <a:bodyPr wrap="square">
            <a:spAutoFit/>
          </a:bodyPr>
          <a:lstStyle/>
          <a:p>
            <a:pPr algn="r"/>
            <a:r>
              <a:rPr lang="en-GB" sz="1400" b="1" dirty="0">
                <a:solidFill>
                  <a:schemeClr val="bg1"/>
                </a:solidFill>
                <a:highlight>
                  <a:srgbClr val="000000"/>
                </a:highlight>
                <a:latin typeface="Montserrat" panose="00000500000000000000" pitchFamily="2" charset="0"/>
              </a:rPr>
              <a:t>2nd Runners-up for representing Karnataka (2019)</a:t>
            </a:r>
          </a:p>
        </p:txBody>
      </p:sp>
      <p:pic>
        <p:nvPicPr>
          <p:cNvPr id="18" name="Picture 17">
            <a:extLst>
              <a:ext uri="{FF2B5EF4-FFF2-40B4-BE49-F238E27FC236}">
                <a16:creationId xmlns:a16="http://schemas.microsoft.com/office/drawing/2014/main" id="{7279791C-FBB7-C98F-C271-34478161ADE5}"/>
              </a:ext>
            </a:extLst>
          </p:cNvPr>
          <p:cNvPicPr>
            <a:picLocks noChangeAspect="1"/>
          </p:cNvPicPr>
          <p:nvPr/>
        </p:nvPicPr>
        <p:blipFill rotWithShape="1">
          <a:blip r:embed="rId5" cstate="print"/>
          <a:srcRect t="17989" b="10582"/>
          <a:stretch/>
        </p:blipFill>
        <p:spPr>
          <a:xfrm>
            <a:off x="34327" y="4584050"/>
            <a:ext cx="4072825" cy="2161720"/>
          </a:xfrm>
          <a:prstGeom prst="rect">
            <a:avLst/>
          </a:prstGeom>
          <a:ln>
            <a:solidFill>
              <a:schemeClr val="tx1"/>
            </a:solidFill>
          </a:ln>
        </p:spPr>
      </p:pic>
      <p:sp>
        <p:nvSpPr>
          <p:cNvPr id="15" name="TextBox 14">
            <a:extLst>
              <a:ext uri="{FF2B5EF4-FFF2-40B4-BE49-F238E27FC236}">
                <a16:creationId xmlns:a16="http://schemas.microsoft.com/office/drawing/2014/main" id="{3AE9BFA2-D703-4026-6416-EBD74E392C50}"/>
              </a:ext>
            </a:extLst>
          </p:cNvPr>
          <p:cNvSpPr txBox="1"/>
          <p:nvPr/>
        </p:nvSpPr>
        <p:spPr>
          <a:xfrm>
            <a:off x="-325502" y="6307109"/>
            <a:ext cx="4780965" cy="523220"/>
          </a:xfrm>
          <a:prstGeom prst="rect">
            <a:avLst/>
          </a:prstGeom>
          <a:noFill/>
        </p:spPr>
        <p:txBody>
          <a:bodyPr wrap="square">
            <a:spAutoFit/>
          </a:bodyPr>
          <a:lstStyle/>
          <a:p>
            <a:pPr algn="ctr"/>
            <a:r>
              <a:rPr lang="en-GB" sz="1400" b="1" dirty="0">
                <a:solidFill>
                  <a:schemeClr val="bg1"/>
                </a:solidFill>
                <a:highlight>
                  <a:srgbClr val="000000"/>
                </a:highlight>
                <a:latin typeface="Montserrat" panose="00000500000000000000" pitchFamily="2" charset="0"/>
              </a:rPr>
              <a:t>1st Runners-up for representing Nagaland </a:t>
            </a:r>
          </a:p>
          <a:p>
            <a:pPr algn="ctr"/>
            <a:r>
              <a:rPr lang="en-GB" sz="1400" b="1" dirty="0">
                <a:solidFill>
                  <a:schemeClr val="bg1"/>
                </a:solidFill>
                <a:highlight>
                  <a:srgbClr val="000000"/>
                </a:highlight>
                <a:latin typeface="Montserrat" panose="00000500000000000000" pitchFamily="2" charset="0"/>
              </a:rPr>
              <a:t>(2017)</a:t>
            </a:r>
          </a:p>
        </p:txBody>
      </p:sp>
      <p:pic>
        <p:nvPicPr>
          <p:cNvPr id="19" name="Picture 18">
            <a:extLst>
              <a:ext uri="{FF2B5EF4-FFF2-40B4-BE49-F238E27FC236}">
                <a16:creationId xmlns:a16="http://schemas.microsoft.com/office/drawing/2014/main" id="{4AA063DC-608A-8289-DB59-0493EE001D4F}"/>
              </a:ext>
            </a:extLst>
          </p:cNvPr>
          <p:cNvPicPr>
            <a:picLocks noChangeAspect="1"/>
          </p:cNvPicPr>
          <p:nvPr/>
        </p:nvPicPr>
        <p:blipFill rotWithShape="1">
          <a:blip r:embed="rId6" cstate="print"/>
          <a:srcRect l="11502" t="29977" r="491" b="6749"/>
          <a:stretch/>
        </p:blipFill>
        <p:spPr>
          <a:xfrm>
            <a:off x="4164357" y="4587177"/>
            <a:ext cx="3918161" cy="2150127"/>
          </a:xfrm>
          <a:prstGeom prst="rect">
            <a:avLst/>
          </a:prstGeom>
          <a:ln>
            <a:solidFill>
              <a:schemeClr val="tx1"/>
            </a:solidFill>
          </a:ln>
        </p:spPr>
      </p:pic>
      <p:sp>
        <p:nvSpPr>
          <p:cNvPr id="16" name="TextBox 15">
            <a:extLst>
              <a:ext uri="{FF2B5EF4-FFF2-40B4-BE49-F238E27FC236}">
                <a16:creationId xmlns:a16="http://schemas.microsoft.com/office/drawing/2014/main" id="{D88BDD6D-0BC2-362B-35F7-1D386ED20A02}"/>
              </a:ext>
            </a:extLst>
          </p:cNvPr>
          <p:cNvSpPr txBox="1"/>
          <p:nvPr/>
        </p:nvSpPr>
        <p:spPr>
          <a:xfrm>
            <a:off x="4164357" y="6283875"/>
            <a:ext cx="4072825" cy="523220"/>
          </a:xfrm>
          <a:prstGeom prst="rect">
            <a:avLst/>
          </a:prstGeom>
          <a:noFill/>
        </p:spPr>
        <p:txBody>
          <a:bodyPr wrap="square">
            <a:spAutoFit/>
          </a:bodyPr>
          <a:lstStyle/>
          <a:p>
            <a:pPr algn="ctr"/>
            <a:r>
              <a:rPr lang="en-GB" sz="1400" b="1" dirty="0">
                <a:solidFill>
                  <a:schemeClr val="bg1"/>
                </a:solidFill>
                <a:highlight>
                  <a:srgbClr val="000000"/>
                </a:highlight>
                <a:latin typeface="Montserrat" panose="00000500000000000000" pitchFamily="2" charset="0"/>
              </a:rPr>
              <a:t>People's Choice Award for representing Maharashtra (2016)</a:t>
            </a:r>
          </a:p>
        </p:txBody>
      </p:sp>
      <p:pic>
        <p:nvPicPr>
          <p:cNvPr id="22" name="Picture 21">
            <a:extLst>
              <a:ext uri="{FF2B5EF4-FFF2-40B4-BE49-F238E27FC236}">
                <a16:creationId xmlns:a16="http://schemas.microsoft.com/office/drawing/2014/main" id="{B02DB188-E0AC-FA10-39E2-2EC66E6CFAD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113" b="9433"/>
          <a:stretch/>
        </p:blipFill>
        <p:spPr bwMode="auto">
          <a:xfrm>
            <a:off x="6200769" y="1457449"/>
            <a:ext cx="5508271" cy="3027615"/>
          </a:xfrm>
          <a:prstGeom prst="rect">
            <a:avLst/>
          </a:prstGeom>
          <a:ln>
            <a:solidFill>
              <a:schemeClr val="tx1"/>
            </a:solidFill>
          </a:ln>
        </p:spPr>
      </p:pic>
      <p:sp>
        <p:nvSpPr>
          <p:cNvPr id="14" name="TextBox 13">
            <a:extLst>
              <a:ext uri="{FF2B5EF4-FFF2-40B4-BE49-F238E27FC236}">
                <a16:creationId xmlns:a16="http://schemas.microsoft.com/office/drawing/2014/main" id="{0254E893-3F27-337C-A086-6164104992FE}"/>
              </a:ext>
            </a:extLst>
          </p:cNvPr>
          <p:cNvSpPr txBox="1"/>
          <p:nvPr/>
        </p:nvSpPr>
        <p:spPr>
          <a:xfrm>
            <a:off x="6583064" y="4169319"/>
            <a:ext cx="4958207" cy="307777"/>
          </a:xfrm>
          <a:prstGeom prst="rect">
            <a:avLst/>
          </a:prstGeom>
          <a:noFill/>
        </p:spPr>
        <p:txBody>
          <a:bodyPr wrap="square">
            <a:spAutoFit/>
          </a:bodyPr>
          <a:lstStyle/>
          <a:p>
            <a:pPr algn="l"/>
            <a:r>
              <a:rPr lang="en-GB" sz="1400" b="1" dirty="0">
                <a:solidFill>
                  <a:schemeClr val="bg1"/>
                </a:solidFill>
                <a:highlight>
                  <a:srgbClr val="000000"/>
                </a:highlight>
                <a:latin typeface="Montserrat" panose="00000500000000000000" pitchFamily="2" charset="0"/>
              </a:rPr>
              <a:t>2nd Runners-up for representing Sikkim (2018)</a:t>
            </a:r>
          </a:p>
        </p:txBody>
      </p:sp>
      <p:sp>
        <p:nvSpPr>
          <p:cNvPr id="17" name="TextBox 16">
            <a:extLst>
              <a:ext uri="{FF2B5EF4-FFF2-40B4-BE49-F238E27FC236}">
                <a16:creationId xmlns:a16="http://schemas.microsoft.com/office/drawing/2014/main" id="{10814A67-6013-CA90-4A5D-8B236E3D839F}"/>
              </a:ext>
            </a:extLst>
          </p:cNvPr>
          <p:cNvSpPr txBox="1"/>
          <p:nvPr/>
        </p:nvSpPr>
        <p:spPr>
          <a:xfrm>
            <a:off x="8208725" y="6303314"/>
            <a:ext cx="3702991" cy="523220"/>
          </a:xfrm>
          <a:prstGeom prst="rect">
            <a:avLst/>
          </a:prstGeom>
          <a:solidFill>
            <a:srgbClr val="181717">
              <a:alpha val="21961"/>
            </a:srgbClr>
          </a:solidFill>
        </p:spPr>
        <p:txBody>
          <a:bodyPr wrap="square">
            <a:spAutoFit/>
          </a:bodyPr>
          <a:lstStyle/>
          <a:p>
            <a:pPr algn="ctr"/>
            <a:r>
              <a:rPr lang="en-GB" sz="1400" b="1" dirty="0">
                <a:solidFill>
                  <a:schemeClr val="bg1"/>
                </a:solidFill>
                <a:highlight>
                  <a:srgbClr val="000000"/>
                </a:highlight>
                <a:latin typeface="Montserrat" panose="00000500000000000000" pitchFamily="2" charset="0"/>
              </a:rPr>
              <a:t>2nd Runners-up for representing Karnataka (2014)</a:t>
            </a:r>
          </a:p>
        </p:txBody>
      </p:sp>
      <p:grpSp>
        <p:nvGrpSpPr>
          <p:cNvPr id="2" name="Group 1">
            <a:extLst>
              <a:ext uri="{FF2B5EF4-FFF2-40B4-BE49-F238E27FC236}">
                <a16:creationId xmlns:a16="http://schemas.microsoft.com/office/drawing/2014/main" id="{8609F139-ADB1-1768-C1C7-F91063AD6901}"/>
              </a:ext>
            </a:extLst>
          </p:cNvPr>
          <p:cNvGrpSpPr/>
          <p:nvPr/>
        </p:nvGrpSpPr>
        <p:grpSpPr>
          <a:xfrm>
            <a:off x="0" y="0"/>
            <a:ext cx="12192000" cy="933210"/>
            <a:chOff x="0" y="0"/>
            <a:chExt cx="12192000" cy="933210"/>
          </a:xfrm>
        </p:grpSpPr>
        <p:sp>
          <p:nvSpPr>
            <p:cNvPr id="3" name="Rectangle 2">
              <a:extLst>
                <a:ext uri="{FF2B5EF4-FFF2-40B4-BE49-F238E27FC236}">
                  <a16:creationId xmlns:a16="http://schemas.microsoft.com/office/drawing/2014/main" id="{34528899-ACD5-8233-A28E-C7404BE59346}"/>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6" name="Picture 5">
              <a:extLst>
                <a:ext uri="{FF2B5EF4-FFF2-40B4-BE49-F238E27FC236}">
                  <a16:creationId xmlns:a16="http://schemas.microsoft.com/office/drawing/2014/main" id="{D3EF19B4-A232-E74B-CB68-0F5ED8B64DDE}"/>
                </a:ext>
              </a:extLst>
            </p:cNvPr>
            <p:cNvPicPr>
              <a:picLocks noChangeAspect="1"/>
            </p:cNvPicPr>
            <p:nvPr/>
          </p:nvPicPr>
          <p:blipFill>
            <a:blip r:embed="rId8"/>
            <a:stretch>
              <a:fillRect/>
            </a:stretch>
          </p:blipFill>
          <p:spPr>
            <a:xfrm>
              <a:off x="366763" y="0"/>
              <a:ext cx="1544709" cy="933210"/>
            </a:xfrm>
            <a:prstGeom prst="rect">
              <a:avLst/>
            </a:prstGeom>
          </p:spPr>
        </p:pic>
        <p:pic>
          <p:nvPicPr>
            <p:cNvPr id="20" name="Picture 19">
              <a:extLst>
                <a:ext uri="{FF2B5EF4-FFF2-40B4-BE49-F238E27FC236}">
                  <a16:creationId xmlns:a16="http://schemas.microsoft.com/office/drawing/2014/main" id="{433661F6-F015-7163-1EB9-CB83CD5A24F1}"/>
                </a:ext>
              </a:extLst>
            </p:cNvPr>
            <p:cNvPicPr>
              <a:picLocks noChangeAspect="1"/>
            </p:cNvPicPr>
            <p:nvPr/>
          </p:nvPicPr>
          <p:blipFill>
            <a:blip r:embed="rId9"/>
            <a:stretch>
              <a:fillRect/>
            </a:stretch>
          </p:blipFill>
          <p:spPr>
            <a:xfrm>
              <a:off x="9755380" y="90145"/>
              <a:ext cx="2069857" cy="752920"/>
            </a:xfrm>
            <a:prstGeom prst="rect">
              <a:avLst/>
            </a:prstGeom>
          </p:spPr>
        </p:pic>
      </p:grpSp>
      <p:sp>
        <p:nvSpPr>
          <p:cNvPr id="12" name="TextBox 11">
            <a:extLst>
              <a:ext uri="{FF2B5EF4-FFF2-40B4-BE49-F238E27FC236}">
                <a16:creationId xmlns:a16="http://schemas.microsoft.com/office/drawing/2014/main" id="{22AF87CA-BEF1-EE81-2E26-EDFA9C8DC1E7}"/>
              </a:ext>
            </a:extLst>
          </p:cNvPr>
          <p:cNvSpPr txBox="1"/>
          <p:nvPr/>
        </p:nvSpPr>
        <p:spPr>
          <a:xfrm>
            <a:off x="3443604" y="189252"/>
            <a:ext cx="4696119" cy="522264"/>
          </a:xfrm>
          <a:prstGeom prst="rect">
            <a:avLst/>
          </a:prstGeom>
          <a:solidFill>
            <a:srgbClr val="E67622"/>
          </a:solidFill>
          <a:ln>
            <a:solidFill>
              <a:schemeClr val="tx1"/>
            </a:solidFill>
          </a:ln>
        </p:spPr>
        <p:txBody>
          <a:bodyPr spcFirstLastPara="1" wrap="square" lIns="121900" tIns="60933" rIns="121900" bIns="60933" anchor="ctr" anchorCtr="0">
            <a:noAutofit/>
          </a:bodyPr>
          <a:lstStyle>
            <a:defPPr marR="0" lvl="0" algn="l" rtl="0">
              <a:lnSpc>
                <a:spcPct val="100000"/>
              </a:lnSpc>
              <a:spcBef>
                <a:spcPts val="0"/>
              </a:spcBef>
              <a:spcAft>
                <a:spcPts val="0"/>
              </a:spcAft>
              <a:defRPr/>
            </a:defPPr>
            <a:lvl1pPr algn="ctr">
              <a:lnSpc>
                <a:spcPct val="90000"/>
              </a:lnSpc>
              <a:buSzPts val="2100"/>
              <a:defRPr sz="1800" b="1">
                <a:solidFill>
                  <a:schemeClr val="bg1"/>
                </a:solidFill>
                <a:latin typeface="Montserrat" panose="00000500000000000000" pitchFamily="2" charset="0"/>
              </a:defRPr>
            </a:lvl1pPr>
          </a:lstStyle>
          <a:p>
            <a:r>
              <a:rPr lang="en-US" sz="2400" dirty="0">
                <a:solidFill>
                  <a:srgbClr val="FFFFFF"/>
                </a:solidFill>
              </a:rPr>
              <a:t> STUDENTS ACHIEVEMENTS</a:t>
            </a:r>
          </a:p>
        </p:txBody>
      </p:sp>
    </p:spTree>
    <p:extLst>
      <p:ext uri="{BB962C8B-B14F-4D97-AF65-F5344CB8AC3E}">
        <p14:creationId xmlns:p14="http://schemas.microsoft.com/office/powerpoint/2010/main" val="30799332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F7645C-475E-90AF-DB14-A327835C73D2}"/>
              </a:ext>
            </a:extLst>
          </p:cNvPr>
          <p:cNvSpPr txBox="1"/>
          <p:nvPr/>
        </p:nvSpPr>
        <p:spPr>
          <a:xfrm>
            <a:off x="2468029" y="726288"/>
            <a:ext cx="6633701" cy="400110"/>
          </a:xfrm>
          <a:prstGeom prst="rect">
            <a:avLst/>
          </a:prstGeom>
          <a:noFill/>
        </p:spPr>
        <p:txBody>
          <a:bodyPr wrap="square" rtlCol="0">
            <a:spAutoFit/>
          </a:bodyPr>
          <a:lstStyle/>
          <a:p>
            <a:r>
              <a:rPr lang="en-GB" sz="2000" b="1"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rPr>
              <a:t>Achievements in University Mega Event: SPECTRA</a:t>
            </a:r>
            <a:endParaRPr lang="en-IN" sz="2000" b="1"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2" name="Group 11">
            <a:extLst>
              <a:ext uri="{FF2B5EF4-FFF2-40B4-BE49-F238E27FC236}">
                <a16:creationId xmlns:a16="http://schemas.microsoft.com/office/drawing/2014/main" id="{F99ACFBB-003B-C2BF-8BDC-43398C38D3DD}"/>
              </a:ext>
            </a:extLst>
          </p:cNvPr>
          <p:cNvGrpSpPr/>
          <p:nvPr/>
        </p:nvGrpSpPr>
        <p:grpSpPr>
          <a:xfrm>
            <a:off x="0" y="0"/>
            <a:ext cx="12192000" cy="933210"/>
            <a:chOff x="0" y="0"/>
            <a:chExt cx="12192000" cy="933210"/>
          </a:xfrm>
        </p:grpSpPr>
        <p:sp>
          <p:nvSpPr>
            <p:cNvPr id="13" name="Rectangle 12">
              <a:extLst>
                <a:ext uri="{FF2B5EF4-FFF2-40B4-BE49-F238E27FC236}">
                  <a16:creationId xmlns:a16="http://schemas.microsoft.com/office/drawing/2014/main" id="{9D0C7F2E-A9B6-10A6-B48F-6FF8BB6CDCCB}"/>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4" name="Picture 13">
              <a:extLst>
                <a:ext uri="{FF2B5EF4-FFF2-40B4-BE49-F238E27FC236}">
                  <a16:creationId xmlns:a16="http://schemas.microsoft.com/office/drawing/2014/main" id="{F5DC08D3-21D0-10E8-8C0C-C22D8DC61061}"/>
                </a:ext>
              </a:extLst>
            </p:cNvPr>
            <p:cNvPicPr>
              <a:picLocks noChangeAspect="1"/>
            </p:cNvPicPr>
            <p:nvPr/>
          </p:nvPicPr>
          <p:blipFill>
            <a:blip r:embed="rId3"/>
            <a:stretch>
              <a:fillRect/>
            </a:stretch>
          </p:blipFill>
          <p:spPr>
            <a:xfrm>
              <a:off x="366763" y="0"/>
              <a:ext cx="1544709" cy="933210"/>
            </a:xfrm>
            <a:prstGeom prst="rect">
              <a:avLst/>
            </a:prstGeom>
          </p:spPr>
        </p:pic>
        <p:pic>
          <p:nvPicPr>
            <p:cNvPr id="15" name="Picture 14">
              <a:extLst>
                <a:ext uri="{FF2B5EF4-FFF2-40B4-BE49-F238E27FC236}">
                  <a16:creationId xmlns:a16="http://schemas.microsoft.com/office/drawing/2014/main" id="{8832007B-5882-931D-AC44-8060F6487284}"/>
                </a:ext>
              </a:extLst>
            </p:cNvPr>
            <p:cNvPicPr>
              <a:picLocks noChangeAspect="1"/>
            </p:cNvPicPr>
            <p:nvPr/>
          </p:nvPicPr>
          <p:blipFill>
            <a:blip r:embed="rId4"/>
            <a:stretch>
              <a:fillRect/>
            </a:stretch>
          </p:blipFill>
          <p:spPr>
            <a:xfrm>
              <a:off x="9755380" y="90145"/>
              <a:ext cx="2069857" cy="752920"/>
            </a:xfrm>
            <a:prstGeom prst="rect">
              <a:avLst/>
            </a:prstGeom>
          </p:spPr>
        </p:pic>
      </p:grpSp>
      <p:sp>
        <p:nvSpPr>
          <p:cNvPr id="2" name="TextBox 1">
            <a:extLst>
              <a:ext uri="{FF2B5EF4-FFF2-40B4-BE49-F238E27FC236}">
                <a16:creationId xmlns:a16="http://schemas.microsoft.com/office/drawing/2014/main" id="{6C62F755-9081-41E5-B9AD-3C0B58C0E7B6}"/>
              </a:ext>
            </a:extLst>
          </p:cNvPr>
          <p:cNvSpPr txBox="1"/>
          <p:nvPr/>
        </p:nvSpPr>
        <p:spPr>
          <a:xfrm>
            <a:off x="3465313" y="196435"/>
            <a:ext cx="4696119" cy="522264"/>
          </a:xfrm>
          <a:prstGeom prst="rect">
            <a:avLst/>
          </a:prstGeom>
          <a:solidFill>
            <a:srgbClr val="E67622"/>
          </a:solidFill>
          <a:ln>
            <a:solidFill>
              <a:schemeClr val="tx1"/>
            </a:solidFill>
          </a:ln>
        </p:spPr>
        <p:txBody>
          <a:bodyPr spcFirstLastPara="1" wrap="square" lIns="121900" tIns="60933" rIns="121900" bIns="60933" anchor="ctr" anchorCtr="0">
            <a:noAutofit/>
          </a:bodyPr>
          <a:lstStyle>
            <a:defPPr marR="0" lvl="0" algn="l" rtl="0">
              <a:lnSpc>
                <a:spcPct val="100000"/>
              </a:lnSpc>
              <a:spcBef>
                <a:spcPts val="0"/>
              </a:spcBef>
              <a:spcAft>
                <a:spcPts val="0"/>
              </a:spcAft>
              <a:defRPr/>
            </a:defPPr>
            <a:lvl1pPr algn="ctr">
              <a:lnSpc>
                <a:spcPct val="90000"/>
              </a:lnSpc>
              <a:buSzPts val="2100"/>
              <a:defRPr sz="1800" b="1">
                <a:solidFill>
                  <a:schemeClr val="bg1"/>
                </a:solidFill>
                <a:latin typeface="Montserrat" panose="00000500000000000000" pitchFamily="2" charset="0"/>
              </a:defRPr>
            </a:lvl1pPr>
          </a:lstStyle>
          <a:p>
            <a:r>
              <a:rPr lang="en-US" sz="2400" dirty="0">
                <a:solidFill>
                  <a:srgbClr val="FFFFFF"/>
                </a:solidFill>
              </a:rPr>
              <a:t> STUDENT ACHIEVEMENTS</a:t>
            </a:r>
          </a:p>
        </p:txBody>
      </p:sp>
      <p:grpSp>
        <p:nvGrpSpPr>
          <p:cNvPr id="35" name="Group 34">
            <a:extLst>
              <a:ext uri="{FF2B5EF4-FFF2-40B4-BE49-F238E27FC236}">
                <a16:creationId xmlns:a16="http://schemas.microsoft.com/office/drawing/2014/main" id="{C5537428-0E09-DD95-F9CF-D532FA1D3613}"/>
              </a:ext>
            </a:extLst>
          </p:cNvPr>
          <p:cNvGrpSpPr/>
          <p:nvPr/>
        </p:nvGrpSpPr>
        <p:grpSpPr>
          <a:xfrm>
            <a:off x="207832" y="1048848"/>
            <a:ext cx="11776336" cy="5705229"/>
            <a:chOff x="148981" y="1085929"/>
            <a:chExt cx="11776336" cy="5705229"/>
          </a:xfrm>
        </p:grpSpPr>
        <p:grpSp>
          <p:nvGrpSpPr>
            <p:cNvPr id="16" name="Group 15">
              <a:extLst>
                <a:ext uri="{FF2B5EF4-FFF2-40B4-BE49-F238E27FC236}">
                  <a16:creationId xmlns:a16="http://schemas.microsoft.com/office/drawing/2014/main" id="{EFA598AF-F9DD-A25D-4A18-C45B7508B469}"/>
                </a:ext>
              </a:extLst>
            </p:cNvPr>
            <p:cNvGrpSpPr/>
            <p:nvPr/>
          </p:nvGrpSpPr>
          <p:grpSpPr>
            <a:xfrm>
              <a:off x="4431344" y="1203689"/>
              <a:ext cx="7356284" cy="2884891"/>
              <a:chOff x="5160204" y="999198"/>
              <a:chExt cx="6809497" cy="3004686"/>
            </a:xfrm>
          </p:grpSpPr>
          <p:pic>
            <p:nvPicPr>
              <p:cNvPr id="8" name="Picture 7">
                <a:extLst>
                  <a:ext uri="{FF2B5EF4-FFF2-40B4-BE49-F238E27FC236}">
                    <a16:creationId xmlns:a16="http://schemas.microsoft.com/office/drawing/2014/main" id="{4576909E-7BE8-2FD2-5D9B-C7755B3D4BA2}"/>
                  </a:ext>
                </a:extLst>
              </p:cNvPr>
              <p:cNvPicPr>
                <a:picLocks noChangeAspect="1"/>
              </p:cNvPicPr>
              <p:nvPr/>
            </p:nvPicPr>
            <p:blipFill rotWithShape="1">
              <a:blip r:embed="rId5">
                <a:extLst>
                  <a:ext uri="{28A0092B-C50C-407E-A947-70E740481C1C}">
                    <a14:useLocalDpi xmlns:a14="http://schemas.microsoft.com/office/drawing/2010/main" val="0"/>
                  </a:ext>
                </a:extLst>
              </a:blip>
              <a:srcRect l="4119" t="32705" r="4666" b="37521"/>
              <a:stretch/>
            </p:blipFill>
            <p:spPr>
              <a:xfrm>
                <a:off x="5160204" y="1046037"/>
                <a:ext cx="6789995" cy="2957847"/>
              </a:xfrm>
              <a:prstGeom prst="rect">
                <a:avLst/>
              </a:prstGeom>
            </p:spPr>
          </p:pic>
          <p:sp>
            <p:nvSpPr>
              <p:cNvPr id="25" name="TextBox 24">
                <a:extLst>
                  <a:ext uri="{FF2B5EF4-FFF2-40B4-BE49-F238E27FC236}">
                    <a16:creationId xmlns:a16="http://schemas.microsoft.com/office/drawing/2014/main" id="{F72B3AAF-D121-6C36-8E8C-8121DEB3EEA8}"/>
                  </a:ext>
                </a:extLst>
              </p:cNvPr>
              <p:cNvSpPr txBox="1"/>
              <p:nvPr/>
            </p:nvSpPr>
            <p:spPr>
              <a:xfrm>
                <a:off x="5179706" y="999198"/>
                <a:ext cx="6789995" cy="544947"/>
              </a:xfrm>
              <a:prstGeom prst="rect">
                <a:avLst/>
              </a:prstGeom>
              <a:noFill/>
            </p:spPr>
            <p:txBody>
              <a:bodyPr wrap="square">
                <a:spAutoFit/>
              </a:bodyPr>
              <a:lstStyle/>
              <a:p>
                <a:pPr algn="ctr"/>
                <a:r>
                  <a:rPr lang="en-GB" sz="1400" b="1" dirty="0">
                    <a:solidFill>
                      <a:schemeClr val="bg1"/>
                    </a:solidFill>
                    <a:latin typeface="Montserrat" panose="00000500000000000000" pitchFamily="2" charset="0"/>
                  </a:rPr>
                  <a:t>Spectra 2020: 1st Runners-up in Overall Best performing School</a:t>
                </a:r>
              </a:p>
            </p:txBody>
          </p:sp>
        </p:grpSp>
        <p:grpSp>
          <p:nvGrpSpPr>
            <p:cNvPr id="17" name="Group 16">
              <a:extLst>
                <a:ext uri="{FF2B5EF4-FFF2-40B4-BE49-F238E27FC236}">
                  <a16:creationId xmlns:a16="http://schemas.microsoft.com/office/drawing/2014/main" id="{0B014CAF-2C2D-08DB-5942-E1E4F2C992B5}"/>
                </a:ext>
              </a:extLst>
            </p:cNvPr>
            <p:cNvGrpSpPr/>
            <p:nvPr/>
          </p:nvGrpSpPr>
          <p:grpSpPr>
            <a:xfrm>
              <a:off x="148981" y="4259551"/>
              <a:ext cx="5506231" cy="2531607"/>
              <a:chOff x="-39909" y="1141931"/>
              <a:chExt cx="4844375" cy="3273376"/>
            </a:xfrm>
          </p:grpSpPr>
          <p:pic>
            <p:nvPicPr>
              <p:cNvPr id="10" name="Picture 9">
                <a:extLst>
                  <a:ext uri="{FF2B5EF4-FFF2-40B4-BE49-F238E27FC236}">
                    <a16:creationId xmlns:a16="http://schemas.microsoft.com/office/drawing/2014/main" id="{853E856B-B7C1-D74C-D7B3-3080E835B9A0}"/>
                  </a:ext>
                </a:extLst>
              </p:cNvPr>
              <p:cNvPicPr>
                <a:picLocks noChangeAspect="1"/>
              </p:cNvPicPr>
              <p:nvPr/>
            </p:nvPicPr>
            <p:blipFill rotWithShape="1">
              <a:blip r:embed="rId6">
                <a:extLst>
                  <a:ext uri="{28A0092B-C50C-407E-A947-70E740481C1C}">
                    <a14:useLocalDpi xmlns:a14="http://schemas.microsoft.com/office/drawing/2010/main" val="0"/>
                  </a:ext>
                </a:extLst>
              </a:blip>
              <a:srcRect l="3002" t="44376" r="7560" b="7578"/>
              <a:stretch/>
            </p:blipFill>
            <p:spPr>
              <a:xfrm>
                <a:off x="-39909" y="1141931"/>
                <a:ext cx="4844375" cy="3009987"/>
              </a:xfrm>
              <a:prstGeom prst="rect">
                <a:avLst/>
              </a:prstGeom>
            </p:spPr>
          </p:pic>
          <p:sp>
            <p:nvSpPr>
              <p:cNvPr id="26" name="TextBox 25">
                <a:extLst>
                  <a:ext uri="{FF2B5EF4-FFF2-40B4-BE49-F238E27FC236}">
                    <a16:creationId xmlns:a16="http://schemas.microsoft.com/office/drawing/2014/main" id="{A18F7D05-253A-0F7F-C620-84E38C7843E4}"/>
                  </a:ext>
                </a:extLst>
              </p:cNvPr>
              <p:cNvSpPr txBox="1"/>
              <p:nvPr/>
            </p:nvSpPr>
            <p:spPr>
              <a:xfrm>
                <a:off x="1623337" y="4076753"/>
                <a:ext cx="2405051" cy="338554"/>
              </a:xfrm>
              <a:prstGeom prst="rect">
                <a:avLst/>
              </a:prstGeom>
              <a:noFill/>
            </p:spPr>
            <p:txBody>
              <a:bodyPr wrap="square">
                <a:spAutoFit/>
              </a:bodyPr>
              <a:lstStyle/>
              <a:p>
                <a:pPr algn="l"/>
                <a:r>
                  <a:rPr lang="en-GB" sz="1600" b="1" dirty="0">
                    <a:latin typeface="Montserrat" panose="00000500000000000000" pitchFamily="2" charset="0"/>
                  </a:rPr>
                  <a:t>Spectra 2021</a:t>
                </a:r>
              </a:p>
            </p:txBody>
          </p:sp>
        </p:grpSp>
        <p:grpSp>
          <p:nvGrpSpPr>
            <p:cNvPr id="18" name="Group 17">
              <a:extLst>
                <a:ext uri="{FF2B5EF4-FFF2-40B4-BE49-F238E27FC236}">
                  <a16:creationId xmlns:a16="http://schemas.microsoft.com/office/drawing/2014/main" id="{5438DB63-E5E2-4790-15D3-11AAE882ED3F}"/>
                </a:ext>
              </a:extLst>
            </p:cNvPr>
            <p:cNvGrpSpPr/>
            <p:nvPr/>
          </p:nvGrpSpPr>
          <p:grpSpPr>
            <a:xfrm>
              <a:off x="5655211" y="4295960"/>
              <a:ext cx="3257303" cy="2291493"/>
              <a:chOff x="-24060" y="4713191"/>
              <a:chExt cx="2998888" cy="1932938"/>
            </a:xfrm>
          </p:grpSpPr>
          <p:pic>
            <p:nvPicPr>
              <p:cNvPr id="11" name="Picture 10">
                <a:extLst>
                  <a:ext uri="{FF2B5EF4-FFF2-40B4-BE49-F238E27FC236}">
                    <a16:creationId xmlns:a16="http://schemas.microsoft.com/office/drawing/2014/main" id="{EB16D1C0-935C-AD87-B470-816CE027397C}"/>
                  </a:ext>
                </a:extLst>
              </p:cNvPr>
              <p:cNvPicPr>
                <a:picLocks noChangeAspect="1"/>
              </p:cNvPicPr>
              <p:nvPr/>
            </p:nvPicPr>
            <p:blipFill>
              <a:blip r:embed="rId7" cstate="print"/>
              <a:stretch>
                <a:fillRect/>
              </a:stretch>
            </p:blipFill>
            <p:spPr>
              <a:xfrm>
                <a:off x="43743" y="4713191"/>
                <a:ext cx="2863283" cy="1908855"/>
              </a:xfrm>
              <a:prstGeom prst="rect">
                <a:avLst/>
              </a:prstGeom>
              <a:ln>
                <a:solidFill>
                  <a:schemeClr val="tx1"/>
                </a:solidFill>
              </a:ln>
            </p:spPr>
          </p:pic>
          <p:sp>
            <p:nvSpPr>
              <p:cNvPr id="27" name="TextBox 26">
                <a:extLst>
                  <a:ext uri="{FF2B5EF4-FFF2-40B4-BE49-F238E27FC236}">
                    <a16:creationId xmlns:a16="http://schemas.microsoft.com/office/drawing/2014/main" id="{5BF2BE87-A111-0BF8-137D-C8B3BE26FBBB}"/>
                  </a:ext>
                </a:extLst>
              </p:cNvPr>
              <p:cNvSpPr txBox="1"/>
              <p:nvPr/>
            </p:nvSpPr>
            <p:spPr>
              <a:xfrm>
                <a:off x="-24060" y="6338352"/>
                <a:ext cx="2998888" cy="307777"/>
              </a:xfrm>
              <a:prstGeom prst="rect">
                <a:avLst/>
              </a:prstGeom>
              <a:noFill/>
            </p:spPr>
            <p:txBody>
              <a:bodyPr wrap="square">
                <a:spAutoFit/>
              </a:bodyPr>
              <a:lstStyle/>
              <a:p>
                <a:pPr algn="ctr"/>
                <a:r>
                  <a:rPr lang="en-GB" sz="1400" b="1" dirty="0">
                    <a:solidFill>
                      <a:srgbClr val="F2F2F2"/>
                    </a:solidFill>
                    <a:highlight>
                      <a:srgbClr val="000000"/>
                    </a:highlight>
                    <a:latin typeface="Montserrat" panose="00000500000000000000" pitchFamily="2" charset="0"/>
                  </a:rPr>
                  <a:t>1st position in Mimicry (2019)</a:t>
                </a:r>
              </a:p>
            </p:txBody>
          </p:sp>
        </p:grpSp>
        <p:grpSp>
          <p:nvGrpSpPr>
            <p:cNvPr id="19" name="Group 18">
              <a:extLst>
                <a:ext uri="{FF2B5EF4-FFF2-40B4-BE49-F238E27FC236}">
                  <a16:creationId xmlns:a16="http://schemas.microsoft.com/office/drawing/2014/main" id="{08455DFE-3C4E-A722-6ED2-574BBE5D41D6}"/>
                </a:ext>
              </a:extLst>
            </p:cNvPr>
            <p:cNvGrpSpPr/>
            <p:nvPr/>
          </p:nvGrpSpPr>
          <p:grpSpPr>
            <a:xfrm>
              <a:off x="8668014" y="4295960"/>
              <a:ext cx="3257303" cy="2314466"/>
              <a:chOff x="2907026" y="4713191"/>
              <a:chExt cx="3157223" cy="1925091"/>
            </a:xfrm>
          </p:grpSpPr>
          <p:pic>
            <p:nvPicPr>
              <p:cNvPr id="20" name="Picture 19">
                <a:extLst>
                  <a:ext uri="{FF2B5EF4-FFF2-40B4-BE49-F238E27FC236}">
                    <a16:creationId xmlns:a16="http://schemas.microsoft.com/office/drawing/2014/main" id="{7AF158A2-E93D-480E-5B49-D289B8F092F3}"/>
                  </a:ext>
                </a:extLst>
              </p:cNvPr>
              <p:cNvPicPr>
                <a:picLocks noChangeAspect="1"/>
              </p:cNvPicPr>
              <p:nvPr/>
            </p:nvPicPr>
            <p:blipFill>
              <a:blip r:embed="rId8" cstate="print"/>
              <a:stretch>
                <a:fillRect/>
              </a:stretch>
            </p:blipFill>
            <p:spPr>
              <a:xfrm>
                <a:off x="3053487" y="4713191"/>
                <a:ext cx="2891020" cy="1887687"/>
              </a:xfrm>
              <a:prstGeom prst="rect">
                <a:avLst/>
              </a:prstGeom>
              <a:ln>
                <a:solidFill>
                  <a:schemeClr val="tx1"/>
                </a:solidFill>
              </a:ln>
            </p:spPr>
          </p:pic>
          <p:sp>
            <p:nvSpPr>
              <p:cNvPr id="29" name="TextBox 28">
                <a:extLst>
                  <a:ext uri="{FF2B5EF4-FFF2-40B4-BE49-F238E27FC236}">
                    <a16:creationId xmlns:a16="http://schemas.microsoft.com/office/drawing/2014/main" id="{8DAE6293-720D-C6B6-BBFF-29D4AB613B66}"/>
                  </a:ext>
                </a:extLst>
              </p:cNvPr>
              <p:cNvSpPr txBox="1"/>
              <p:nvPr/>
            </p:nvSpPr>
            <p:spPr>
              <a:xfrm>
                <a:off x="2907026" y="6330505"/>
                <a:ext cx="3157223" cy="307777"/>
              </a:xfrm>
              <a:prstGeom prst="rect">
                <a:avLst/>
              </a:prstGeom>
              <a:noFill/>
            </p:spPr>
            <p:txBody>
              <a:bodyPr wrap="square">
                <a:spAutoFit/>
              </a:bodyPr>
              <a:lstStyle/>
              <a:p>
                <a:pPr algn="ctr"/>
                <a:r>
                  <a:rPr lang="en-GB" sz="1400" b="1" dirty="0">
                    <a:solidFill>
                      <a:srgbClr val="F2F2F2"/>
                    </a:solidFill>
                    <a:highlight>
                      <a:srgbClr val="000000"/>
                    </a:highlight>
                    <a:latin typeface="Montserrat" panose="00000500000000000000" pitchFamily="2" charset="0"/>
                  </a:rPr>
                  <a:t>1st position in Rangoli (2017)</a:t>
                </a:r>
              </a:p>
            </p:txBody>
          </p:sp>
        </p:grpSp>
        <p:grpSp>
          <p:nvGrpSpPr>
            <p:cNvPr id="34" name="Group 33">
              <a:extLst>
                <a:ext uri="{FF2B5EF4-FFF2-40B4-BE49-F238E27FC236}">
                  <a16:creationId xmlns:a16="http://schemas.microsoft.com/office/drawing/2014/main" id="{F8462838-CE3D-A981-4C77-0C14E5B8238C}"/>
                </a:ext>
              </a:extLst>
            </p:cNvPr>
            <p:cNvGrpSpPr/>
            <p:nvPr/>
          </p:nvGrpSpPr>
          <p:grpSpPr>
            <a:xfrm>
              <a:off x="148981" y="1085929"/>
              <a:ext cx="4208718" cy="3173622"/>
              <a:chOff x="148981" y="1085929"/>
              <a:chExt cx="4208718" cy="3173622"/>
            </a:xfrm>
          </p:grpSpPr>
          <p:pic>
            <p:nvPicPr>
              <p:cNvPr id="23" name="Picture 22">
                <a:extLst>
                  <a:ext uri="{FF2B5EF4-FFF2-40B4-BE49-F238E27FC236}">
                    <a16:creationId xmlns:a16="http://schemas.microsoft.com/office/drawing/2014/main" id="{A1A27ED2-403F-228C-1933-CFF40F5EE6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4569" y="1085929"/>
                <a:ext cx="2776384" cy="3173621"/>
              </a:xfrm>
              <a:prstGeom prst="rect">
                <a:avLst/>
              </a:prstGeom>
            </p:spPr>
          </p:pic>
          <p:sp>
            <p:nvSpPr>
              <p:cNvPr id="33" name="TextBox 32">
                <a:extLst>
                  <a:ext uri="{FF2B5EF4-FFF2-40B4-BE49-F238E27FC236}">
                    <a16:creationId xmlns:a16="http://schemas.microsoft.com/office/drawing/2014/main" id="{78787D30-DD29-59CF-4CA5-ABFEF516AB45}"/>
                  </a:ext>
                </a:extLst>
              </p:cNvPr>
              <p:cNvSpPr txBox="1"/>
              <p:nvPr/>
            </p:nvSpPr>
            <p:spPr>
              <a:xfrm>
                <a:off x="148981" y="3736331"/>
                <a:ext cx="4208718" cy="523220"/>
              </a:xfrm>
              <a:prstGeom prst="rect">
                <a:avLst/>
              </a:prstGeom>
              <a:solidFill>
                <a:schemeClr val="tx1">
                  <a:lumMod val="50000"/>
                </a:schemeClr>
              </a:solidFill>
            </p:spPr>
            <p:txBody>
              <a:bodyPr wrap="square">
                <a:spAutoFit/>
              </a:bodyPr>
              <a:lstStyle/>
              <a:p>
                <a:pPr algn="l"/>
                <a:r>
                  <a:rPr lang="en-GB" sz="1400" b="1" dirty="0">
                    <a:solidFill>
                      <a:schemeClr val="bg1"/>
                    </a:solidFill>
                    <a:latin typeface="Montserrat" panose="00000500000000000000" pitchFamily="2" charset="0"/>
                  </a:rPr>
                  <a:t>Spectra 2022: </a:t>
                </a:r>
                <a:r>
                  <a:rPr lang="en-GB" sz="1400" b="1" dirty="0" err="1">
                    <a:solidFill>
                      <a:schemeClr val="bg1"/>
                    </a:solidFill>
                    <a:latin typeface="Montserrat" panose="00000500000000000000" pitchFamily="2" charset="0"/>
                  </a:rPr>
                  <a:t>Gandharav</a:t>
                </a:r>
                <a:r>
                  <a:rPr lang="en-GB" sz="1400" b="1" dirty="0">
                    <a:solidFill>
                      <a:schemeClr val="bg1"/>
                    </a:solidFill>
                    <a:latin typeface="Montserrat" panose="00000500000000000000" pitchFamily="2" charset="0"/>
                  </a:rPr>
                  <a:t> Kalia secured 2nd runner-up position in Classical Singing</a:t>
                </a:r>
              </a:p>
            </p:txBody>
          </p:sp>
        </p:grpSp>
      </p:grpSp>
    </p:spTree>
    <p:extLst>
      <p:ext uri="{BB962C8B-B14F-4D97-AF65-F5344CB8AC3E}">
        <p14:creationId xmlns:p14="http://schemas.microsoft.com/office/powerpoint/2010/main" val="1403640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12" name="Picture 11">
            <a:extLst>
              <a:ext uri="{FF2B5EF4-FFF2-40B4-BE49-F238E27FC236}">
                <a16:creationId xmlns:a16="http://schemas.microsoft.com/office/drawing/2014/main" id="{96729CC6-5099-FF99-D754-B4F068F06FA2}"/>
              </a:ext>
            </a:extLst>
          </p:cNvPr>
          <p:cNvPicPr>
            <a:picLocks noChangeAspect="1"/>
          </p:cNvPicPr>
          <p:nvPr/>
        </p:nvPicPr>
        <p:blipFill>
          <a:blip r:embed="rId3"/>
          <a:stretch>
            <a:fillRect/>
          </a:stretch>
        </p:blipFill>
        <p:spPr>
          <a:xfrm>
            <a:off x="9992955" y="1010837"/>
            <a:ext cx="2069857" cy="2107112"/>
          </a:xfrm>
          <a:prstGeom prst="rect">
            <a:avLst/>
          </a:prstGeom>
        </p:spPr>
      </p:pic>
      <p:sp>
        <p:nvSpPr>
          <p:cNvPr id="3" name="Rectangle 2"/>
          <p:cNvSpPr/>
          <p:nvPr/>
        </p:nvSpPr>
        <p:spPr>
          <a:xfrm>
            <a:off x="815839" y="1343167"/>
            <a:ext cx="8939541" cy="1784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400" dirty="0">
                <a:solidFill>
                  <a:schemeClr val="tx1">
                    <a:lumMod val="95000"/>
                    <a:lumOff val="5000"/>
                  </a:schemeClr>
                </a:solidFill>
                <a:ea typeface="Open Sans" charset="0"/>
                <a:cs typeface="Open Sans" charset="0"/>
              </a:rPr>
              <a:t>For placement related information you can refer to </a:t>
            </a:r>
            <a:r>
              <a:rPr lang="en-GB" sz="2400" dirty="0">
                <a:solidFill>
                  <a:schemeClr val="accent1"/>
                </a:solidFill>
                <a:ea typeface="Open Sans" charset="0"/>
                <a:cs typeface="Open Sans" charset="0"/>
                <a:hlinkClick r:id="rId4"/>
              </a:rPr>
              <a:t>https://www.lpuonline.com/placement.php</a:t>
            </a:r>
            <a:endParaRPr lang="en-GB" sz="2400" dirty="0">
              <a:solidFill>
                <a:schemeClr val="accent1"/>
              </a:solidFill>
              <a:ea typeface="Open Sans" charset="0"/>
              <a:cs typeface="Open Sans" charset="0"/>
            </a:endParaRPr>
          </a:p>
          <a:p>
            <a:pPr algn="just"/>
            <a:endParaRPr lang="en-GB" sz="2400" dirty="0">
              <a:solidFill>
                <a:schemeClr val="accent1"/>
              </a:solidFill>
              <a:ea typeface="Open Sans" charset="0"/>
              <a:cs typeface="Open Sans" charset="0"/>
            </a:endParaRPr>
          </a:p>
          <a:p>
            <a:pPr algn="just"/>
            <a:r>
              <a:rPr lang="en-GB" sz="2400" u="sng" dirty="0">
                <a:solidFill>
                  <a:schemeClr val="tx1"/>
                </a:solidFill>
                <a:ea typeface="Open Sans" charset="0"/>
                <a:cs typeface="Open Sans" charset="0"/>
              </a:rPr>
              <a:t>Prominent Recruiters:</a:t>
            </a:r>
            <a:endParaRPr lang="en-IN" sz="2133" u="sng" dirty="0">
              <a:solidFill>
                <a:schemeClr val="tx1"/>
              </a:solidFill>
              <a:ea typeface="Open Sans" charset="0"/>
              <a:cs typeface="Open Sans"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9889" y="3478640"/>
            <a:ext cx="3657600" cy="1244600"/>
          </a:xfrm>
          <a:prstGeom prst="rect">
            <a:avLst/>
          </a:prstGeom>
          <a:ln>
            <a:solidFill>
              <a:schemeClr val="tx1"/>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9178" y="4953000"/>
            <a:ext cx="1892300" cy="1676400"/>
          </a:xfrm>
          <a:prstGeom prst="rect">
            <a:avLst/>
          </a:prstGeom>
          <a:ln>
            <a:solidFill>
              <a:schemeClr val="tx1"/>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t="17816"/>
          <a:stretch/>
        </p:blipFill>
        <p:spPr bwMode="auto">
          <a:xfrm>
            <a:off x="8487884" y="3555705"/>
            <a:ext cx="2540000" cy="908049"/>
          </a:xfrm>
          <a:prstGeom prst="rect">
            <a:avLst/>
          </a:prstGeom>
          <a:ln>
            <a:solidFill>
              <a:schemeClr val="tx1"/>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46699" y="5308600"/>
            <a:ext cx="2705100" cy="939800"/>
          </a:xfrm>
          <a:prstGeom prst="rect">
            <a:avLst/>
          </a:prstGeom>
          <a:ln>
            <a:solidFill>
              <a:schemeClr val="tx1"/>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3328" y="3555705"/>
            <a:ext cx="2222500" cy="1206500"/>
          </a:xfrm>
          <a:prstGeom prst="rect">
            <a:avLst/>
          </a:prstGeom>
          <a:ln>
            <a:solidFill>
              <a:schemeClr val="tx1"/>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a:extLst>
              <a:ext uri="{FF2B5EF4-FFF2-40B4-BE49-F238E27FC236}">
                <a16:creationId xmlns:a16="http://schemas.microsoft.com/office/drawing/2014/main" id="{685A0079-EC80-99C0-A519-53637141EB73}"/>
              </a:ext>
            </a:extLst>
          </p:cNvPr>
          <p:cNvSpPr/>
          <p:nvPr/>
        </p:nvSpPr>
        <p:spPr>
          <a:xfrm>
            <a:off x="1041009" y="3321148"/>
            <a:ext cx="10230063" cy="3355053"/>
          </a:xfrm>
          <a:prstGeom prst="rect">
            <a:avLst/>
          </a:prstGeom>
          <a:noFill/>
          <a:ln>
            <a:solidFill>
              <a:srgbClr val="E6762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9" name="Group 8">
            <a:extLst>
              <a:ext uri="{FF2B5EF4-FFF2-40B4-BE49-F238E27FC236}">
                <a16:creationId xmlns:a16="http://schemas.microsoft.com/office/drawing/2014/main" id="{165C16E5-1F4A-4448-83BF-D1AE20B84D87}"/>
              </a:ext>
            </a:extLst>
          </p:cNvPr>
          <p:cNvGrpSpPr/>
          <p:nvPr/>
        </p:nvGrpSpPr>
        <p:grpSpPr>
          <a:xfrm>
            <a:off x="0" y="0"/>
            <a:ext cx="12192000" cy="933210"/>
            <a:chOff x="0" y="0"/>
            <a:chExt cx="12192000" cy="933210"/>
          </a:xfrm>
        </p:grpSpPr>
        <p:sp>
          <p:nvSpPr>
            <p:cNvPr id="10" name="Rectangle 9">
              <a:extLst>
                <a:ext uri="{FF2B5EF4-FFF2-40B4-BE49-F238E27FC236}">
                  <a16:creationId xmlns:a16="http://schemas.microsoft.com/office/drawing/2014/main" id="{97EFAC69-524C-7EE9-F5C0-E76B0B8F59F1}"/>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1" name="Picture 10">
              <a:extLst>
                <a:ext uri="{FF2B5EF4-FFF2-40B4-BE49-F238E27FC236}">
                  <a16:creationId xmlns:a16="http://schemas.microsoft.com/office/drawing/2014/main" id="{6D7DBF23-DC37-6B3F-DC21-2DD787BAADDB}"/>
                </a:ext>
              </a:extLst>
            </p:cNvPr>
            <p:cNvPicPr>
              <a:picLocks noChangeAspect="1"/>
            </p:cNvPicPr>
            <p:nvPr/>
          </p:nvPicPr>
          <p:blipFill>
            <a:blip r:embed="rId10"/>
            <a:stretch>
              <a:fillRect/>
            </a:stretch>
          </p:blipFill>
          <p:spPr>
            <a:xfrm>
              <a:off x="366763" y="0"/>
              <a:ext cx="1544709" cy="933210"/>
            </a:xfrm>
            <a:prstGeom prst="rect">
              <a:avLst/>
            </a:prstGeom>
          </p:spPr>
        </p:pic>
        <p:pic>
          <p:nvPicPr>
            <p:cNvPr id="14" name="Picture 13">
              <a:extLst>
                <a:ext uri="{FF2B5EF4-FFF2-40B4-BE49-F238E27FC236}">
                  <a16:creationId xmlns:a16="http://schemas.microsoft.com/office/drawing/2014/main" id="{24CFFDE0-C9FF-56D7-8553-ED76A0974A03}"/>
                </a:ext>
              </a:extLst>
            </p:cNvPr>
            <p:cNvPicPr>
              <a:picLocks noChangeAspect="1"/>
            </p:cNvPicPr>
            <p:nvPr/>
          </p:nvPicPr>
          <p:blipFill>
            <a:blip r:embed="rId11"/>
            <a:stretch>
              <a:fillRect/>
            </a:stretch>
          </p:blipFill>
          <p:spPr>
            <a:xfrm>
              <a:off x="9755380" y="90145"/>
              <a:ext cx="2069857" cy="752920"/>
            </a:xfrm>
            <a:prstGeom prst="rect">
              <a:avLst/>
            </a:prstGeom>
          </p:spPr>
        </p:pic>
      </p:grpSp>
      <p:sp>
        <p:nvSpPr>
          <p:cNvPr id="4" name="TextBox 3">
            <a:extLst>
              <a:ext uri="{FF2B5EF4-FFF2-40B4-BE49-F238E27FC236}">
                <a16:creationId xmlns:a16="http://schemas.microsoft.com/office/drawing/2014/main" id="{CE19692F-821A-DFA0-23E6-B4C4AC03D57B}"/>
              </a:ext>
            </a:extLst>
          </p:cNvPr>
          <p:cNvSpPr txBox="1"/>
          <p:nvPr/>
        </p:nvSpPr>
        <p:spPr>
          <a:xfrm>
            <a:off x="3058321" y="187268"/>
            <a:ext cx="5550210" cy="455509"/>
          </a:xfrm>
          <a:prstGeom prst="rect">
            <a:avLst/>
          </a:prstGeom>
          <a:solidFill>
            <a:srgbClr val="E67622"/>
          </a:solidFill>
          <a:ln>
            <a:solidFill>
              <a:schemeClr val="tx1"/>
            </a:solidFill>
          </a:ln>
        </p:spPr>
        <p:txBody>
          <a:bodyPr spcFirstLastPara="1" wrap="square" lIns="121900" tIns="60933" rIns="121900" bIns="60933" anchor="ctr" anchorCtr="0">
            <a:noAutofit/>
          </a:bodyPr>
          <a:lstStyle>
            <a:defPPr marR="0" lvl="0" algn="l" rtl="0">
              <a:lnSpc>
                <a:spcPct val="100000"/>
              </a:lnSpc>
              <a:spcBef>
                <a:spcPts val="0"/>
              </a:spcBef>
              <a:spcAft>
                <a:spcPts val="0"/>
              </a:spcAft>
              <a:defRPr/>
            </a:defPPr>
            <a:lvl1pPr algn="ctr">
              <a:lnSpc>
                <a:spcPct val="90000"/>
              </a:lnSpc>
              <a:buSzPts val="2100"/>
              <a:defRPr sz="1800" b="1">
                <a:solidFill>
                  <a:schemeClr val="bg1"/>
                </a:solidFill>
                <a:latin typeface="Montserrat" panose="00000500000000000000" pitchFamily="2" charset="0"/>
              </a:defRPr>
            </a:lvl1pPr>
          </a:lstStyle>
          <a:p>
            <a:r>
              <a:rPr lang="en-US" sz="2400" dirty="0">
                <a:solidFill>
                  <a:srgbClr val="FFFFFF"/>
                </a:solidFill>
                <a:latin typeface="Cambria" panose="02040503050406030204" pitchFamily="18" charset="0"/>
                <a:ea typeface="Cambria" panose="02040503050406030204" pitchFamily="18" charset="0"/>
              </a:rPr>
              <a:t> LPU ONLINE STUDENTS PLACEMENT</a:t>
            </a:r>
          </a:p>
        </p:txBody>
      </p:sp>
    </p:spTree>
    <p:extLst>
      <p:ext uri="{BB962C8B-B14F-4D97-AF65-F5344CB8AC3E}">
        <p14:creationId xmlns:p14="http://schemas.microsoft.com/office/powerpoint/2010/main" val="173770299"/>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37">
          <a:extLst>
            <a:ext uri="{FF2B5EF4-FFF2-40B4-BE49-F238E27FC236}">
              <a16:creationId xmlns:a16="http://schemas.microsoft.com/office/drawing/2014/main" id="{69EDD5EC-0C72-379F-573A-59B83EF612C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1DB9ACE-7495-D6B3-D4BE-2A39B55B092C}"/>
              </a:ext>
            </a:extLst>
          </p:cNvPr>
          <p:cNvSpPr/>
          <p:nvPr/>
        </p:nvSpPr>
        <p:spPr>
          <a:xfrm>
            <a:off x="815839" y="797742"/>
            <a:ext cx="8939541" cy="1784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rPr>
              <a:t>Some Recent Placement Success Stories:</a:t>
            </a:r>
            <a:endParaRPr lang="en-IN" sz="2400" dirty="0">
              <a:solidFill>
                <a:schemeClr val="tx1"/>
              </a:solidFill>
            </a:endParaRPr>
          </a:p>
        </p:txBody>
      </p:sp>
      <p:grpSp>
        <p:nvGrpSpPr>
          <p:cNvPr id="9" name="Group 8">
            <a:extLst>
              <a:ext uri="{FF2B5EF4-FFF2-40B4-BE49-F238E27FC236}">
                <a16:creationId xmlns:a16="http://schemas.microsoft.com/office/drawing/2014/main" id="{B9CE39C5-0D65-2040-1F1A-EECBFBA07B3C}"/>
              </a:ext>
            </a:extLst>
          </p:cNvPr>
          <p:cNvGrpSpPr/>
          <p:nvPr/>
        </p:nvGrpSpPr>
        <p:grpSpPr>
          <a:xfrm>
            <a:off x="0" y="0"/>
            <a:ext cx="12192000" cy="933210"/>
            <a:chOff x="0" y="0"/>
            <a:chExt cx="12192000" cy="933210"/>
          </a:xfrm>
        </p:grpSpPr>
        <p:sp>
          <p:nvSpPr>
            <p:cNvPr id="10" name="Rectangle 9">
              <a:extLst>
                <a:ext uri="{FF2B5EF4-FFF2-40B4-BE49-F238E27FC236}">
                  <a16:creationId xmlns:a16="http://schemas.microsoft.com/office/drawing/2014/main" id="{D5CC5480-0D67-F91A-91B3-1C493CAAF542}"/>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1" name="Picture 10">
              <a:extLst>
                <a:ext uri="{FF2B5EF4-FFF2-40B4-BE49-F238E27FC236}">
                  <a16:creationId xmlns:a16="http://schemas.microsoft.com/office/drawing/2014/main" id="{5DEFD8BE-F862-08BE-C8D0-B2F471DAF9CB}"/>
                </a:ext>
              </a:extLst>
            </p:cNvPr>
            <p:cNvPicPr>
              <a:picLocks noChangeAspect="1"/>
            </p:cNvPicPr>
            <p:nvPr/>
          </p:nvPicPr>
          <p:blipFill>
            <a:blip r:embed="rId3"/>
            <a:stretch>
              <a:fillRect/>
            </a:stretch>
          </p:blipFill>
          <p:spPr>
            <a:xfrm>
              <a:off x="366763" y="0"/>
              <a:ext cx="1544709" cy="933210"/>
            </a:xfrm>
            <a:prstGeom prst="rect">
              <a:avLst/>
            </a:prstGeom>
          </p:spPr>
        </p:pic>
        <p:pic>
          <p:nvPicPr>
            <p:cNvPr id="14" name="Picture 13">
              <a:extLst>
                <a:ext uri="{FF2B5EF4-FFF2-40B4-BE49-F238E27FC236}">
                  <a16:creationId xmlns:a16="http://schemas.microsoft.com/office/drawing/2014/main" id="{8D119622-ACDC-333E-9C5F-25015A4E2753}"/>
                </a:ext>
              </a:extLst>
            </p:cNvPr>
            <p:cNvPicPr>
              <a:picLocks noChangeAspect="1"/>
            </p:cNvPicPr>
            <p:nvPr/>
          </p:nvPicPr>
          <p:blipFill>
            <a:blip r:embed="rId4"/>
            <a:stretch>
              <a:fillRect/>
            </a:stretch>
          </p:blipFill>
          <p:spPr>
            <a:xfrm>
              <a:off x="9755380" y="90145"/>
              <a:ext cx="2069857" cy="752920"/>
            </a:xfrm>
            <a:prstGeom prst="rect">
              <a:avLst/>
            </a:prstGeom>
          </p:spPr>
        </p:pic>
      </p:grpSp>
      <p:sp>
        <p:nvSpPr>
          <p:cNvPr id="4" name="TextBox 3">
            <a:extLst>
              <a:ext uri="{FF2B5EF4-FFF2-40B4-BE49-F238E27FC236}">
                <a16:creationId xmlns:a16="http://schemas.microsoft.com/office/drawing/2014/main" id="{B6D53924-D07F-D2D1-45C8-66571EF7A562}"/>
              </a:ext>
            </a:extLst>
          </p:cNvPr>
          <p:cNvSpPr txBox="1"/>
          <p:nvPr/>
        </p:nvSpPr>
        <p:spPr>
          <a:xfrm>
            <a:off x="3058321" y="187268"/>
            <a:ext cx="5550210" cy="455509"/>
          </a:xfrm>
          <a:prstGeom prst="rect">
            <a:avLst/>
          </a:prstGeom>
          <a:solidFill>
            <a:srgbClr val="E67622"/>
          </a:solidFill>
          <a:ln>
            <a:solidFill>
              <a:schemeClr val="tx1"/>
            </a:solidFill>
          </a:ln>
        </p:spPr>
        <p:txBody>
          <a:bodyPr spcFirstLastPara="1" wrap="square" lIns="121900" tIns="60933" rIns="121900" bIns="60933" anchor="ctr" anchorCtr="0">
            <a:noAutofit/>
          </a:bodyPr>
          <a:lstStyle>
            <a:defPPr marR="0" lvl="0" algn="l" rtl="0">
              <a:lnSpc>
                <a:spcPct val="100000"/>
              </a:lnSpc>
              <a:spcBef>
                <a:spcPts val="0"/>
              </a:spcBef>
              <a:spcAft>
                <a:spcPts val="0"/>
              </a:spcAft>
              <a:defRPr/>
            </a:defPPr>
            <a:lvl1pPr algn="ctr">
              <a:lnSpc>
                <a:spcPct val="90000"/>
              </a:lnSpc>
              <a:buSzPts val="2100"/>
              <a:defRPr sz="1800" b="1">
                <a:solidFill>
                  <a:schemeClr val="bg1"/>
                </a:solidFill>
                <a:latin typeface="Montserrat" panose="00000500000000000000" pitchFamily="2" charset="0"/>
              </a:defRPr>
            </a:lvl1pPr>
          </a:lstStyle>
          <a:p>
            <a:r>
              <a:rPr lang="en-US" sz="2400" dirty="0">
                <a:solidFill>
                  <a:srgbClr val="FFFFFF"/>
                </a:solidFill>
                <a:latin typeface="Cambria" panose="02040503050406030204" pitchFamily="18" charset="0"/>
                <a:ea typeface="Cambria" panose="02040503050406030204" pitchFamily="18" charset="0"/>
              </a:rPr>
              <a:t> LPU ONLINE STUDENTS PLACEMENT</a:t>
            </a:r>
          </a:p>
        </p:txBody>
      </p:sp>
      <p:pic>
        <p:nvPicPr>
          <p:cNvPr id="5" name="Picture 4">
            <a:extLst>
              <a:ext uri="{FF2B5EF4-FFF2-40B4-BE49-F238E27FC236}">
                <a16:creationId xmlns:a16="http://schemas.microsoft.com/office/drawing/2014/main" id="{17CBD6E4-D695-5B34-283A-32F888443BC3}"/>
              </a:ext>
            </a:extLst>
          </p:cNvPr>
          <p:cNvPicPr>
            <a:picLocks noChangeAspect="1"/>
          </p:cNvPicPr>
          <p:nvPr/>
        </p:nvPicPr>
        <p:blipFill>
          <a:blip r:embed="rId5"/>
          <a:stretch>
            <a:fillRect/>
          </a:stretch>
        </p:blipFill>
        <p:spPr>
          <a:xfrm>
            <a:off x="618360" y="2737444"/>
            <a:ext cx="10955279" cy="2791215"/>
          </a:xfrm>
          <a:prstGeom prst="rect">
            <a:avLst/>
          </a:prstGeom>
          <a:solidFill>
            <a:schemeClr val="accent2"/>
          </a:solidFill>
          <a:ln>
            <a:solidFill>
              <a:schemeClr val="accent2"/>
            </a:solidFill>
          </a:ln>
        </p:spPr>
      </p:pic>
    </p:spTree>
    <p:extLst>
      <p:ext uri="{BB962C8B-B14F-4D97-AF65-F5344CB8AC3E}">
        <p14:creationId xmlns:p14="http://schemas.microsoft.com/office/powerpoint/2010/main" val="3045301101"/>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49" name="Google Shape;549;p48"/>
          <p:cNvPicPr preferRelativeResize="0"/>
          <p:nvPr/>
        </p:nvPicPr>
        <p:blipFill rotWithShape="1">
          <a:blip r:embed="rId3">
            <a:alphaModFix/>
          </a:blip>
          <a:srcRect/>
          <a:stretch/>
        </p:blipFill>
        <p:spPr>
          <a:xfrm>
            <a:off x="0" y="1528467"/>
            <a:ext cx="12192000" cy="5442231"/>
          </a:xfrm>
          <a:prstGeom prst="rect">
            <a:avLst/>
          </a:prstGeom>
          <a:noFill/>
          <a:ln>
            <a:noFill/>
          </a:ln>
        </p:spPr>
      </p:pic>
      <p:sp>
        <p:nvSpPr>
          <p:cNvPr id="550" name="Google Shape;550;p48"/>
          <p:cNvSpPr txBox="1">
            <a:spLocks noGrp="1"/>
          </p:cNvSpPr>
          <p:nvPr>
            <p:ph type="title"/>
          </p:nvPr>
        </p:nvSpPr>
        <p:spPr>
          <a:xfrm>
            <a:off x="3130216" y="2808491"/>
            <a:ext cx="5915395" cy="2558131"/>
          </a:xfrm>
          <a:prstGeom prst="rect">
            <a:avLst/>
          </a:prstGeom>
          <a:noFill/>
          <a:ln>
            <a:noFill/>
          </a:ln>
        </p:spPr>
        <p:txBody>
          <a:bodyPr spcFirstLastPara="1" vert="horz" wrap="square" lIns="0" tIns="94800" rIns="0" bIns="0" rtlCol="0" anchor="t" anchorCtr="0">
            <a:spAutoFit/>
          </a:bodyPr>
          <a:lstStyle/>
          <a:p>
            <a:pPr marL="152396" marR="6773" indent="-135463" algn="ctr">
              <a:lnSpc>
                <a:spcPct val="80204"/>
              </a:lnSpc>
            </a:pPr>
            <a:r>
              <a:rPr lang="en-US" sz="5867" b="1" u="sng" dirty="0">
                <a:solidFill>
                  <a:schemeClr val="dk1"/>
                </a:solidFill>
                <a:highlight>
                  <a:srgbClr val="FFFF00"/>
                </a:highlight>
                <a:hlinkClick r:id="rId4">
                  <a:extLst>
                    <a:ext uri="{A12FA001-AC4F-418D-AE19-62706E023703}">
                      <ahyp:hlinkClr xmlns:ahyp="http://schemas.microsoft.com/office/drawing/2018/hyperlinkcolor" val="tx"/>
                    </a:ext>
                  </a:extLst>
                </a:hlinkClick>
              </a:rPr>
              <a:t>Visit us  @LPU</a:t>
            </a:r>
            <a:br>
              <a:rPr lang="en-US" sz="5867" b="1" u="sng" dirty="0">
                <a:solidFill>
                  <a:schemeClr val="dk1"/>
                </a:solidFill>
                <a:highlight>
                  <a:srgbClr val="FFFF00"/>
                </a:highlight>
              </a:rPr>
            </a:br>
            <a:br>
              <a:rPr lang="en-US" sz="5867" b="1" u="sng" dirty="0">
                <a:solidFill>
                  <a:schemeClr val="dk1"/>
                </a:solidFill>
                <a:highlight>
                  <a:srgbClr val="FFFF00"/>
                </a:highlight>
              </a:rPr>
            </a:br>
            <a:br>
              <a:rPr lang="en-US" sz="5867" b="1" u="sng" dirty="0">
                <a:solidFill>
                  <a:schemeClr val="dk1"/>
                </a:solidFill>
                <a:highlight>
                  <a:srgbClr val="FFFF00"/>
                </a:highlight>
              </a:rPr>
            </a:br>
            <a:r>
              <a:rPr lang="en-US" sz="2400" b="1" u="sng" dirty="0">
                <a:solidFill>
                  <a:schemeClr val="dk1"/>
                </a:solidFill>
                <a:highlight>
                  <a:srgbClr val="FFFF00"/>
                </a:highlight>
              </a:rPr>
              <a:t>www.lpuonline.com</a:t>
            </a:r>
            <a:endParaRPr sz="2400" b="1" dirty="0">
              <a:solidFill>
                <a:schemeClr val="dk1"/>
              </a:solidFill>
              <a:highlight>
                <a:srgbClr val="FFFF00"/>
              </a:highlight>
            </a:endParaRPr>
          </a:p>
        </p:txBody>
      </p:sp>
      <p:sp>
        <p:nvSpPr>
          <p:cNvPr id="551" name="Google Shape;551;p48"/>
          <p:cNvSpPr/>
          <p:nvPr/>
        </p:nvSpPr>
        <p:spPr>
          <a:xfrm>
            <a:off x="3411707" y="1905639"/>
            <a:ext cx="5516341" cy="3544867"/>
          </a:xfrm>
          <a:custGeom>
            <a:avLst/>
            <a:gdLst/>
            <a:ahLst/>
            <a:cxnLst/>
            <a:rect l="l" t="t" r="r" b="b"/>
            <a:pathLst>
              <a:path w="1958339" h="1958339" extrusionOk="0">
                <a:moveTo>
                  <a:pt x="445897" y="1736090"/>
                </a:moveTo>
                <a:lnTo>
                  <a:pt x="222885" y="1736090"/>
                </a:lnTo>
                <a:lnTo>
                  <a:pt x="222885" y="1512570"/>
                </a:lnTo>
                <a:lnTo>
                  <a:pt x="0" y="1512570"/>
                </a:lnTo>
                <a:lnTo>
                  <a:pt x="0" y="1736090"/>
                </a:lnTo>
                <a:lnTo>
                  <a:pt x="0" y="1958340"/>
                </a:lnTo>
                <a:lnTo>
                  <a:pt x="445897" y="1958340"/>
                </a:lnTo>
                <a:lnTo>
                  <a:pt x="445897" y="1736090"/>
                </a:lnTo>
                <a:close/>
              </a:path>
              <a:path w="1958339" h="1958339" extrusionOk="0">
                <a:moveTo>
                  <a:pt x="445897" y="0"/>
                </a:moveTo>
                <a:lnTo>
                  <a:pt x="0" y="0"/>
                </a:lnTo>
                <a:lnTo>
                  <a:pt x="0" y="223520"/>
                </a:lnTo>
                <a:lnTo>
                  <a:pt x="0" y="445770"/>
                </a:lnTo>
                <a:lnTo>
                  <a:pt x="222885" y="445770"/>
                </a:lnTo>
                <a:lnTo>
                  <a:pt x="222885" y="223520"/>
                </a:lnTo>
                <a:lnTo>
                  <a:pt x="445897" y="223520"/>
                </a:lnTo>
                <a:lnTo>
                  <a:pt x="445897" y="0"/>
                </a:lnTo>
                <a:close/>
              </a:path>
              <a:path w="1958339" h="1958339" extrusionOk="0">
                <a:moveTo>
                  <a:pt x="1958340" y="1512570"/>
                </a:moveTo>
                <a:lnTo>
                  <a:pt x="1735455" y="1512570"/>
                </a:lnTo>
                <a:lnTo>
                  <a:pt x="1735455" y="1736090"/>
                </a:lnTo>
                <a:lnTo>
                  <a:pt x="1512443" y="1736090"/>
                </a:lnTo>
                <a:lnTo>
                  <a:pt x="1512443" y="1958340"/>
                </a:lnTo>
                <a:lnTo>
                  <a:pt x="1958340" y="1958340"/>
                </a:lnTo>
                <a:lnTo>
                  <a:pt x="1958340" y="1736090"/>
                </a:lnTo>
                <a:lnTo>
                  <a:pt x="1958340" y="1512570"/>
                </a:lnTo>
                <a:close/>
              </a:path>
              <a:path w="1958339" h="1958339" extrusionOk="0">
                <a:moveTo>
                  <a:pt x="1958340" y="0"/>
                </a:moveTo>
                <a:lnTo>
                  <a:pt x="1512443" y="0"/>
                </a:lnTo>
                <a:lnTo>
                  <a:pt x="1512443" y="223520"/>
                </a:lnTo>
                <a:lnTo>
                  <a:pt x="1735455" y="223520"/>
                </a:lnTo>
                <a:lnTo>
                  <a:pt x="1735455" y="445770"/>
                </a:lnTo>
                <a:lnTo>
                  <a:pt x="1958340" y="445770"/>
                </a:lnTo>
                <a:lnTo>
                  <a:pt x="1958340" y="223520"/>
                </a:lnTo>
                <a:lnTo>
                  <a:pt x="1958340" y="0"/>
                </a:lnTo>
                <a:close/>
              </a:path>
            </a:pathLst>
          </a:custGeom>
          <a:solidFill>
            <a:srgbClr val="C6F463"/>
          </a:solidFill>
          <a:ln>
            <a:noFill/>
          </a:ln>
        </p:spPr>
        <p:txBody>
          <a:bodyPr spcFirstLastPara="1" wrap="square" lIns="0" tIns="0" rIns="0" bIns="0" anchor="t" anchorCtr="0">
            <a:noAutofit/>
          </a:bodyPr>
          <a:lstStyle/>
          <a:p>
            <a:pPr>
              <a:buClr>
                <a:srgbClr val="000000"/>
              </a:buClr>
              <a:buSzPts val="1800"/>
            </a:pPr>
            <a:endParaRPr sz="2400">
              <a:solidFill>
                <a:schemeClr val="dk1"/>
              </a:solidFill>
              <a:latin typeface="Calibri"/>
              <a:ea typeface="Calibri"/>
              <a:cs typeface="Calibri"/>
              <a:sym typeface="Calibri"/>
            </a:endParaRPr>
          </a:p>
        </p:txBody>
      </p:sp>
      <p:grpSp>
        <p:nvGrpSpPr>
          <p:cNvPr id="2" name="Group 1">
            <a:extLst>
              <a:ext uri="{FF2B5EF4-FFF2-40B4-BE49-F238E27FC236}">
                <a16:creationId xmlns:a16="http://schemas.microsoft.com/office/drawing/2014/main" id="{3BBA13A1-5B53-BCFE-ED16-F5F63683ADBE}"/>
              </a:ext>
            </a:extLst>
          </p:cNvPr>
          <p:cNvGrpSpPr/>
          <p:nvPr/>
        </p:nvGrpSpPr>
        <p:grpSpPr>
          <a:xfrm>
            <a:off x="0" y="0"/>
            <a:ext cx="12192000" cy="933210"/>
            <a:chOff x="0" y="0"/>
            <a:chExt cx="12192000" cy="933210"/>
          </a:xfrm>
        </p:grpSpPr>
        <p:sp>
          <p:nvSpPr>
            <p:cNvPr id="8" name="Rectangle 7">
              <a:extLst>
                <a:ext uri="{FF2B5EF4-FFF2-40B4-BE49-F238E27FC236}">
                  <a16:creationId xmlns:a16="http://schemas.microsoft.com/office/drawing/2014/main" id="{4D405B1A-D797-E16B-7623-85E677F4563F}"/>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9" name="Picture 8">
              <a:extLst>
                <a:ext uri="{FF2B5EF4-FFF2-40B4-BE49-F238E27FC236}">
                  <a16:creationId xmlns:a16="http://schemas.microsoft.com/office/drawing/2014/main" id="{DD1C6C3C-9DBD-BF4D-99E1-5585400F92FB}"/>
                </a:ext>
              </a:extLst>
            </p:cNvPr>
            <p:cNvPicPr>
              <a:picLocks noChangeAspect="1"/>
            </p:cNvPicPr>
            <p:nvPr/>
          </p:nvPicPr>
          <p:blipFill>
            <a:blip r:embed="rId5"/>
            <a:stretch>
              <a:fillRect/>
            </a:stretch>
          </p:blipFill>
          <p:spPr>
            <a:xfrm>
              <a:off x="366763" y="0"/>
              <a:ext cx="1544709" cy="933210"/>
            </a:xfrm>
            <a:prstGeom prst="rect">
              <a:avLst/>
            </a:prstGeom>
          </p:spPr>
        </p:pic>
        <p:pic>
          <p:nvPicPr>
            <p:cNvPr id="10" name="Picture 9">
              <a:extLst>
                <a:ext uri="{FF2B5EF4-FFF2-40B4-BE49-F238E27FC236}">
                  <a16:creationId xmlns:a16="http://schemas.microsoft.com/office/drawing/2014/main" id="{28E02392-46C2-E552-0861-AC2DF1D8F440}"/>
                </a:ext>
              </a:extLst>
            </p:cNvPr>
            <p:cNvPicPr>
              <a:picLocks noChangeAspect="1"/>
            </p:cNvPicPr>
            <p:nvPr/>
          </p:nvPicPr>
          <p:blipFill>
            <a:blip r:embed="rId6"/>
            <a:stretch>
              <a:fillRect/>
            </a:stretch>
          </p:blipFill>
          <p:spPr>
            <a:xfrm>
              <a:off x="9755380" y="90145"/>
              <a:ext cx="2069857" cy="752920"/>
            </a:xfrm>
            <a:prstGeom prst="rect">
              <a:avLst/>
            </a:prstGeom>
          </p:spPr>
        </p:pic>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0CEF5B-6BB5-2938-BEEC-0050DF3B2943}"/>
              </a:ext>
            </a:extLst>
          </p:cNvPr>
          <p:cNvSpPr/>
          <p:nvPr/>
        </p:nvSpPr>
        <p:spPr>
          <a:xfrm>
            <a:off x="3353294" y="2967335"/>
            <a:ext cx="5485412" cy="1569660"/>
          </a:xfrm>
          <a:prstGeom prst="rect">
            <a:avLst/>
          </a:prstGeom>
          <a:noFill/>
        </p:spPr>
        <p:txBody>
          <a:bodyPr wrap="none" lIns="91440" tIns="45720" rIns="91440" bIns="45720">
            <a:spAutoFit/>
          </a:bodyPr>
          <a:lstStyle/>
          <a:p>
            <a:pPr algn="ctr"/>
            <a:r>
              <a:rPr lang="en-GB" sz="9600" b="1" dirty="0">
                <a:solidFill>
                  <a:srgbClr val="E67622"/>
                </a:solidFill>
                <a:effectLst>
                  <a:reflection blurRad="6350" stA="55000" endA="300" endPos="45500" dir="5400000" sy="-100000" algn="bl" rotWithShape="0"/>
                </a:effectLst>
              </a:rPr>
              <a:t>Thank you</a:t>
            </a:r>
            <a:endParaRPr lang="en-IN" sz="9600" b="1" dirty="0">
              <a:solidFill>
                <a:srgbClr val="E67622"/>
              </a:solidFill>
              <a:effectLst>
                <a:reflection blurRad="6350" stA="55000" endA="300" endPos="45500" dir="5400000" sy="-100000" algn="bl" rotWithShape="0"/>
              </a:effectLst>
            </a:endParaRPr>
          </a:p>
        </p:txBody>
      </p:sp>
      <p:grpSp>
        <p:nvGrpSpPr>
          <p:cNvPr id="2" name="Group 1">
            <a:extLst>
              <a:ext uri="{FF2B5EF4-FFF2-40B4-BE49-F238E27FC236}">
                <a16:creationId xmlns:a16="http://schemas.microsoft.com/office/drawing/2014/main" id="{93813F1A-94A9-2F03-CE66-AACA3EE63091}"/>
              </a:ext>
            </a:extLst>
          </p:cNvPr>
          <p:cNvGrpSpPr/>
          <p:nvPr/>
        </p:nvGrpSpPr>
        <p:grpSpPr>
          <a:xfrm>
            <a:off x="0" y="0"/>
            <a:ext cx="12192000" cy="933210"/>
            <a:chOff x="0" y="0"/>
            <a:chExt cx="12192000" cy="933210"/>
          </a:xfrm>
        </p:grpSpPr>
        <p:sp>
          <p:nvSpPr>
            <p:cNvPr id="3" name="Rectangle 2">
              <a:extLst>
                <a:ext uri="{FF2B5EF4-FFF2-40B4-BE49-F238E27FC236}">
                  <a16:creationId xmlns:a16="http://schemas.microsoft.com/office/drawing/2014/main" id="{33ACF47C-CFBC-B173-DD60-1B8850BA6A82}"/>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5" name="Picture 4">
              <a:extLst>
                <a:ext uri="{FF2B5EF4-FFF2-40B4-BE49-F238E27FC236}">
                  <a16:creationId xmlns:a16="http://schemas.microsoft.com/office/drawing/2014/main" id="{DEC89DD4-4C04-2799-DB35-C9BA593C27F5}"/>
                </a:ext>
              </a:extLst>
            </p:cNvPr>
            <p:cNvPicPr>
              <a:picLocks noChangeAspect="1"/>
            </p:cNvPicPr>
            <p:nvPr/>
          </p:nvPicPr>
          <p:blipFill>
            <a:blip r:embed="rId2"/>
            <a:stretch>
              <a:fillRect/>
            </a:stretch>
          </p:blipFill>
          <p:spPr>
            <a:xfrm>
              <a:off x="366763" y="0"/>
              <a:ext cx="1544709" cy="933210"/>
            </a:xfrm>
            <a:prstGeom prst="rect">
              <a:avLst/>
            </a:prstGeom>
          </p:spPr>
        </p:pic>
        <p:pic>
          <p:nvPicPr>
            <p:cNvPr id="6" name="Picture 5">
              <a:extLst>
                <a:ext uri="{FF2B5EF4-FFF2-40B4-BE49-F238E27FC236}">
                  <a16:creationId xmlns:a16="http://schemas.microsoft.com/office/drawing/2014/main" id="{2276D74C-8F91-0C44-9E19-7D3088B24CDA}"/>
                </a:ext>
              </a:extLst>
            </p:cNvPr>
            <p:cNvPicPr>
              <a:picLocks noChangeAspect="1"/>
            </p:cNvPicPr>
            <p:nvPr/>
          </p:nvPicPr>
          <p:blipFill>
            <a:blip r:embed="rId3"/>
            <a:stretch>
              <a:fillRect/>
            </a:stretch>
          </p:blipFill>
          <p:spPr>
            <a:xfrm>
              <a:off x="9755380" y="90145"/>
              <a:ext cx="2069857" cy="752920"/>
            </a:xfrm>
            <a:prstGeom prst="rect">
              <a:avLst/>
            </a:prstGeom>
          </p:spPr>
        </p:pic>
      </p:grpSp>
    </p:spTree>
    <p:extLst>
      <p:ext uri="{BB962C8B-B14F-4D97-AF65-F5344CB8AC3E}">
        <p14:creationId xmlns:p14="http://schemas.microsoft.com/office/powerpoint/2010/main" val="2672688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24BCB9-7392-FE2F-3AA4-962A2A3E9F6C}"/>
              </a:ext>
            </a:extLst>
          </p:cNvPr>
          <p:cNvPicPr>
            <a:picLocks noChangeAspect="1"/>
          </p:cNvPicPr>
          <p:nvPr/>
        </p:nvPicPr>
        <p:blipFill>
          <a:blip r:embed="rId2">
            <a:alphaModFix/>
          </a:blip>
          <a:stretch>
            <a:fillRect/>
          </a:stretch>
        </p:blipFill>
        <p:spPr>
          <a:xfrm>
            <a:off x="360180" y="1763909"/>
            <a:ext cx="11465057" cy="4095990"/>
          </a:xfrm>
          <a:prstGeom prst="rect">
            <a:avLst/>
          </a:prstGeom>
          <a:noFill/>
          <a:ln w="88900" cap="sq" cmpd="thickThin">
            <a:solidFill>
              <a:srgbClr val="E67622"/>
            </a:solidFill>
            <a:prstDash val="solid"/>
            <a:miter lim="800000"/>
            <a:headEnd type="none" w="sm" len="sm"/>
            <a:tailEnd type="none" w="sm" len="sm"/>
          </a:ln>
        </p:spPr>
      </p:pic>
      <p:grpSp>
        <p:nvGrpSpPr>
          <p:cNvPr id="3" name="Group 2">
            <a:extLst>
              <a:ext uri="{FF2B5EF4-FFF2-40B4-BE49-F238E27FC236}">
                <a16:creationId xmlns:a16="http://schemas.microsoft.com/office/drawing/2014/main" id="{542C7451-B5A8-0257-E784-8D0CF21CD510}"/>
              </a:ext>
            </a:extLst>
          </p:cNvPr>
          <p:cNvGrpSpPr/>
          <p:nvPr/>
        </p:nvGrpSpPr>
        <p:grpSpPr>
          <a:xfrm>
            <a:off x="0" y="0"/>
            <a:ext cx="12192000" cy="933210"/>
            <a:chOff x="0" y="0"/>
            <a:chExt cx="12192000" cy="933210"/>
          </a:xfrm>
        </p:grpSpPr>
        <p:sp>
          <p:nvSpPr>
            <p:cNvPr id="4" name="Rectangle 3">
              <a:extLst>
                <a:ext uri="{FF2B5EF4-FFF2-40B4-BE49-F238E27FC236}">
                  <a16:creationId xmlns:a16="http://schemas.microsoft.com/office/drawing/2014/main" id="{4BB2A2E2-78A4-3313-8B08-C64933376CD8}"/>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5" name="Picture 4">
              <a:extLst>
                <a:ext uri="{FF2B5EF4-FFF2-40B4-BE49-F238E27FC236}">
                  <a16:creationId xmlns:a16="http://schemas.microsoft.com/office/drawing/2014/main" id="{B78C7C07-E904-EB67-32A4-E4433714C4EF}"/>
                </a:ext>
              </a:extLst>
            </p:cNvPr>
            <p:cNvPicPr>
              <a:picLocks noChangeAspect="1"/>
            </p:cNvPicPr>
            <p:nvPr/>
          </p:nvPicPr>
          <p:blipFill>
            <a:blip r:embed="rId3"/>
            <a:stretch>
              <a:fillRect/>
            </a:stretch>
          </p:blipFill>
          <p:spPr>
            <a:xfrm>
              <a:off x="366763" y="0"/>
              <a:ext cx="1544709" cy="933210"/>
            </a:xfrm>
            <a:prstGeom prst="rect">
              <a:avLst/>
            </a:prstGeom>
          </p:spPr>
        </p:pic>
        <p:pic>
          <p:nvPicPr>
            <p:cNvPr id="6" name="Picture 5">
              <a:extLst>
                <a:ext uri="{FF2B5EF4-FFF2-40B4-BE49-F238E27FC236}">
                  <a16:creationId xmlns:a16="http://schemas.microsoft.com/office/drawing/2014/main" id="{A106123C-8D15-4D78-F021-CAB083C6B4A8}"/>
                </a:ext>
              </a:extLst>
            </p:cNvPr>
            <p:cNvPicPr>
              <a:picLocks noChangeAspect="1"/>
            </p:cNvPicPr>
            <p:nvPr/>
          </p:nvPicPr>
          <p:blipFill>
            <a:blip r:embed="rId4"/>
            <a:stretch>
              <a:fillRect/>
            </a:stretch>
          </p:blipFill>
          <p:spPr>
            <a:xfrm>
              <a:off x="9755380" y="90145"/>
              <a:ext cx="2069857" cy="752920"/>
            </a:xfrm>
            <a:prstGeom prst="rect">
              <a:avLst/>
            </a:prstGeom>
          </p:spPr>
        </p:pic>
      </p:grpSp>
      <p:sp>
        <p:nvSpPr>
          <p:cNvPr id="14" name="Google Shape;152;p10">
            <a:extLst>
              <a:ext uri="{FF2B5EF4-FFF2-40B4-BE49-F238E27FC236}">
                <a16:creationId xmlns:a16="http://schemas.microsoft.com/office/drawing/2014/main" id="{A83A0E03-20AB-614C-9B43-A0648DAFED52}"/>
              </a:ext>
            </a:extLst>
          </p:cNvPr>
          <p:cNvSpPr txBox="1">
            <a:spLocks/>
          </p:cNvSpPr>
          <p:nvPr/>
        </p:nvSpPr>
        <p:spPr>
          <a:xfrm>
            <a:off x="3951967" y="193077"/>
            <a:ext cx="3479800" cy="500107"/>
          </a:xfrm>
          <a:prstGeom prst="rect">
            <a:avLst/>
          </a:prstGeom>
          <a:solidFill>
            <a:srgbClr val="E67622"/>
          </a:solidFill>
          <a:ln w="9525" cap="flat" cmpd="sng">
            <a:solidFill>
              <a:schemeClr val="tx1">
                <a:lumMod val="95000"/>
                <a:lumOff val="5000"/>
              </a:schemeClr>
            </a:solidFill>
            <a:prstDash val="solid"/>
            <a:round/>
            <a:headEnd type="none" w="sm" len="sm"/>
            <a:tailEnd type="none" w="sm" len="sm"/>
          </a:ln>
        </p:spPr>
        <p:txBody>
          <a:bodyPr spcFirstLastPara="1" wrap="square" lIns="68575" tIns="34275" rIns="68575" bIns="34275"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2800" b="1" dirty="0">
                <a:latin typeface="Cambria"/>
                <a:ea typeface="Cambria"/>
                <a:cs typeface="Cambria"/>
                <a:sym typeface="Cambria"/>
              </a:rPr>
              <a:t>Rankings &amp; Awards</a:t>
            </a:r>
          </a:p>
        </p:txBody>
      </p:sp>
    </p:spTree>
    <p:extLst>
      <p:ext uri="{BB962C8B-B14F-4D97-AF65-F5344CB8AC3E}">
        <p14:creationId xmlns:p14="http://schemas.microsoft.com/office/powerpoint/2010/main" val="3660247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EFAD15-6696-A65C-74E7-757EFE43034F}"/>
              </a:ext>
            </a:extLst>
          </p:cNvPr>
          <p:cNvPicPr>
            <a:picLocks noChangeAspect="1"/>
          </p:cNvPicPr>
          <p:nvPr/>
        </p:nvPicPr>
        <p:blipFill>
          <a:blip r:embed="rId2">
            <a:alphaModFix/>
          </a:blip>
          <a:stretch>
            <a:fillRect/>
          </a:stretch>
        </p:blipFill>
        <p:spPr>
          <a:xfrm>
            <a:off x="711470" y="1146816"/>
            <a:ext cx="7504062" cy="5460871"/>
          </a:xfrm>
          <a:prstGeom prst="rect">
            <a:avLst/>
          </a:prstGeom>
          <a:noFill/>
          <a:ln w="88900" cap="sq" cmpd="thickThin">
            <a:solidFill>
              <a:srgbClr val="E67622"/>
            </a:solidFill>
            <a:prstDash val="solid"/>
            <a:miter lim="800000"/>
            <a:headEnd type="none" w="sm" len="sm"/>
            <a:tailEnd type="none" w="sm" len="sm"/>
          </a:ln>
        </p:spPr>
      </p:pic>
      <p:pic>
        <p:nvPicPr>
          <p:cNvPr id="9" name="Picture 8">
            <a:extLst>
              <a:ext uri="{FF2B5EF4-FFF2-40B4-BE49-F238E27FC236}">
                <a16:creationId xmlns:a16="http://schemas.microsoft.com/office/drawing/2014/main" id="{5B3C9A88-8A25-7134-0327-F4010D8520BA}"/>
              </a:ext>
            </a:extLst>
          </p:cNvPr>
          <p:cNvPicPr>
            <a:picLocks noChangeAspect="1"/>
          </p:cNvPicPr>
          <p:nvPr/>
        </p:nvPicPr>
        <p:blipFill>
          <a:blip r:embed="rId3"/>
          <a:stretch>
            <a:fillRect/>
          </a:stretch>
        </p:blipFill>
        <p:spPr>
          <a:xfrm>
            <a:off x="9254958" y="2989561"/>
            <a:ext cx="1744041" cy="1128497"/>
          </a:xfrm>
          <a:prstGeom prst="rect">
            <a:avLst/>
          </a:prstGeom>
        </p:spPr>
      </p:pic>
      <p:grpSp>
        <p:nvGrpSpPr>
          <p:cNvPr id="2" name="Group 1">
            <a:extLst>
              <a:ext uri="{FF2B5EF4-FFF2-40B4-BE49-F238E27FC236}">
                <a16:creationId xmlns:a16="http://schemas.microsoft.com/office/drawing/2014/main" id="{38590033-9F1D-B888-9548-3D9C77889DBC}"/>
              </a:ext>
            </a:extLst>
          </p:cNvPr>
          <p:cNvGrpSpPr/>
          <p:nvPr/>
        </p:nvGrpSpPr>
        <p:grpSpPr>
          <a:xfrm>
            <a:off x="0" y="0"/>
            <a:ext cx="12192000" cy="933210"/>
            <a:chOff x="0" y="0"/>
            <a:chExt cx="12192000" cy="933210"/>
          </a:xfrm>
        </p:grpSpPr>
        <p:sp>
          <p:nvSpPr>
            <p:cNvPr id="4" name="Rectangle 3">
              <a:extLst>
                <a:ext uri="{FF2B5EF4-FFF2-40B4-BE49-F238E27FC236}">
                  <a16:creationId xmlns:a16="http://schemas.microsoft.com/office/drawing/2014/main" id="{43148F55-030E-C406-FA85-A0B81532B042}"/>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5" name="Picture 4">
              <a:extLst>
                <a:ext uri="{FF2B5EF4-FFF2-40B4-BE49-F238E27FC236}">
                  <a16:creationId xmlns:a16="http://schemas.microsoft.com/office/drawing/2014/main" id="{535D89B7-445D-5975-15AC-14825768B03F}"/>
                </a:ext>
              </a:extLst>
            </p:cNvPr>
            <p:cNvPicPr>
              <a:picLocks noChangeAspect="1"/>
            </p:cNvPicPr>
            <p:nvPr/>
          </p:nvPicPr>
          <p:blipFill>
            <a:blip r:embed="rId4"/>
            <a:stretch>
              <a:fillRect/>
            </a:stretch>
          </p:blipFill>
          <p:spPr>
            <a:xfrm>
              <a:off x="366763" y="0"/>
              <a:ext cx="1544709" cy="933210"/>
            </a:xfrm>
            <a:prstGeom prst="rect">
              <a:avLst/>
            </a:prstGeom>
          </p:spPr>
        </p:pic>
        <p:pic>
          <p:nvPicPr>
            <p:cNvPr id="6" name="Picture 5">
              <a:extLst>
                <a:ext uri="{FF2B5EF4-FFF2-40B4-BE49-F238E27FC236}">
                  <a16:creationId xmlns:a16="http://schemas.microsoft.com/office/drawing/2014/main" id="{C8890C57-57AF-67D3-7C1F-15B16CB2F7F6}"/>
                </a:ext>
              </a:extLst>
            </p:cNvPr>
            <p:cNvPicPr>
              <a:picLocks noChangeAspect="1"/>
            </p:cNvPicPr>
            <p:nvPr/>
          </p:nvPicPr>
          <p:blipFill>
            <a:blip r:embed="rId5"/>
            <a:stretch>
              <a:fillRect/>
            </a:stretch>
          </p:blipFill>
          <p:spPr>
            <a:xfrm>
              <a:off x="9755380" y="90145"/>
              <a:ext cx="2069857" cy="752920"/>
            </a:xfrm>
            <a:prstGeom prst="rect">
              <a:avLst/>
            </a:prstGeom>
          </p:spPr>
        </p:pic>
      </p:grpSp>
      <p:sp>
        <p:nvSpPr>
          <p:cNvPr id="7" name="Google Shape;152;p10">
            <a:extLst>
              <a:ext uri="{FF2B5EF4-FFF2-40B4-BE49-F238E27FC236}">
                <a16:creationId xmlns:a16="http://schemas.microsoft.com/office/drawing/2014/main" id="{DAD0F9E8-D9B3-A23B-184C-519AD5904E71}"/>
              </a:ext>
            </a:extLst>
          </p:cNvPr>
          <p:cNvSpPr txBox="1">
            <a:spLocks/>
          </p:cNvSpPr>
          <p:nvPr/>
        </p:nvSpPr>
        <p:spPr>
          <a:xfrm>
            <a:off x="3951967" y="193077"/>
            <a:ext cx="3479800" cy="500107"/>
          </a:xfrm>
          <a:prstGeom prst="rect">
            <a:avLst/>
          </a:prstGeom>
          <a:solidFill>
            <a:srgbClr val="E67622"/>
          </a:solidFill>
          <a:ln w="9525" cap="flat" cmpd="sng">
            <a:solidFill>
              <a:schemeClr val="tx1">
                <a:lumMod val="95000"/>
                <a:lumOff val="5000"/>
              </a:schemeClr>
            </a:solidFill>
            <a:prstDash val="solid"/>
            <a:round/>
            <a:headEnd type="none" w="sm" len="sm"/>
            <a:tailEnd type="none" w="sm" len="sm"/>
          </a:ln>
        </p:spPr>
        <p:txBody>
          <a:bodyPr spcFirstLastPara="1" wrap="square" lIns="68575" tIns="34275" rIns="68575" bIns="34275"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2800" b="1" dirty="0">
                <a:latin typeface="Cambria"/>
                <a:ea typeface="Cambria"/>
                <a:cs typeface="Cambria"/>
                <a:sym typeface="Cambria"/>
              </a:rPr>
              <a:t>Rankings &amp; Awards</a:t>
            </a:r>
          </a:p>
        </p:txBody>
      </p:sp>
    </p:spTree>
    <p:extLst>
      <p:ext uri="{BB962C8B-B14F-4D97-AF65-F5344CB8AC3E}">
        <p14:creationId xmlns:p14="http://schemas.microsoft.com/office/powerpoint/2010/main" val="3146843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06;p15">
            <a:extLst>
              <a:ext uri="{FF2B5EF4-FFF2-40B4-BE49-F238E27FC236}">
                <a16:creationId xmlns:a16="http://schemas.microsoft.com/office/drawing/2014/main" id="{8262C7CE-2ED0-FCDD-DA40-DD99E93A21C1}"/>
              </a:ext>
            </a:extLst>
          </p:cNvPr>
          <p:cNvSpPr/>
          <p:nvPr/>
        </p:nvSpPr>
        <p:spPr>
          <a:xfrm>
            <a:off x="0" y="1613421"/>
            <a:ext cx="12192000" cy="5244579"/>
          </a:xfrm>
          <a:prstGeom prst="rect">
            <a:avLst/>
          </a:prstGeom>
          <a:blipFill rotWithShape="1">
            <a:blip r:embed="rId2">
              <a:alphaModFix/>
            </a:blip>
            <a:stretch>
              <a:fillRect t="-21429"/>
            </a:stretch>
          </a:blipFill>
          <a:ln>
            <a:noFill/>
          </a:ln>
        </p:spPr>
        <p:txBody>
          <a:bodyPr spcFirstLastPara="1" wrap="square" lIns="0" tIns="0" rIns="0" bIns="0" anchor="t" anchorCtr="0">
            <a:noAutofit/>
          </a:bodyPr>
          <a:lstStyle/>
          <a:p>
            <a:pPr marL="27305" marR="5080" lvl="0" indent="20319" algn="l" rtl="0">
              <a:lnSpc>
                <a:spcPct val="213888"/>
              </a:lnSpc>
              <a:spcBef>
                <a:spcPts val="0"/>
              </a:spcBef>
              <a:spcAft>
                <a:spcPts val="0"/>
              </a:spcAft>
              <a:buClr>
                <a:srgbClr val="000000"/>
              </a:buClr>
              <a:buSzPts val="1800"/>
              <a:buFont typeface="Arial"/>
              <a:buNone/>
            </a:pPr>
            <a:endParaRPr sz="1800" b="0" i="0" u="none" strike="noStrike" cap="none" dirty="0">
              <a:solidFill>
                <a:schemeClr val="dk1"/>
              </a:solidFill>
              <a:latin typeface="Cambria"/>
              <a:ea typeface="Cambria"/>
              <a:cs typeface="Cambria"/>
              <a:sym typeface="Cambria"/>
            </a:endParaRPr>
          </a:p>
        </p:txBody>
      </p:sp>
      <p:sp>
        <p:nvSpPr>
          <p:cNvPr id="5" name="TextBox 4">
            <a:extLst>
              <a:ext uri="{FF2B5EF4-FFF2-40B4-BE49-F238E27FC236}">
                <a16:creationId xmlns:a16="http://schemas.microsoft.com/office/drawing/2014/main" id="{ADE7616B-A9BA-5ABB-3D1A-B545034C8B83}"/>
              </a:ext>
            </a:extLst>
          </p:cNvPr>
          <p:cNvSpPr txBox="1"/>
          <p:nvPr/>
        </p:nvSpPr>
        <p:spPr>
          <a:xfrm>
            <a:off x="-98474" y="4115192"/>
            <a:ext cx="12084147" cy="1446550"/>
          </a:xfrm>
          <a:prstGeom prst="rect">
            <a:avLst/>
          </a:prstGeom>
          <a:noFill/>
        </p:spPr>
        <p:txBody>
          <a:bodyPr wrap="square">
            <a:spAutoFit/>
          </a:bodyPr>
          <a:lstStyle/>
          <a:p>
            <a:pPr algn="just"/>
            <a:r>
              <a:rPr lang="en-US" sz="4400" b="1" dirty="0">
                <a:solidFill>
                  <a:schemeClr val="bg1"/>
                </a:solidFill>
                <a:latin typeface="Cambria"/>
                <a:ea typeface="Cambria"/>
                <a:cs typeface="Cambria"/>
                <a:sym typeface="Cambria"/>
              </a:rPr>
              <a:t>Creation that Redefines groundwork  with the latest Technology and Innovation</a:t>
            </a:r>
            <a:endParaRPr lang="en-IN" sz="4400" b="1" dirty="0">
              <a:solidFill>
                <a:schemeClr val="bg1"/>
              </a:solidFill>
            </a:endParaRPr>
          </a:p>
        </p:txBody>
      </p:sp>
      <p:sp>
        <p:nvSpPr>
          <p:cNvPr id="10" name="TextBox 9">
            <a:extLst>
              <a:ext uri="{FF2B5EF4-FFF2-40B4-BE49-F238E27FC236}">
                <a16:creationId xmlns:a16="http://schemas.microsoft.com/office/drawing/2014/main" id="{FCCF0860-0449-D2AF-9C75-36B05D596182}"/>
              </a:ext>
            </a:extLst>
          </p:cNvPr>
          <p:cNvSpPr txBox="1"/>
          <p:nvPr/>
        </p:nvSpPr>
        <p:spPr>
          <a:xfrm>
            <a:off x="0" y="5496192"/>
            <a:ext cx="12084147" cy="1200329"/>
          </a:xfrm>
          <a:prstGeom prst="rect">
            <a:avLst/>
          </a:prstGeom>
          <a:noFill/>
        </p:spPr>
        <p:txBody>
          <a:bodyPr wrap="square">
            <a:spAutoFit/>
          </a:bodyPr>
          <a:lstStyle/>
          <a:p>
            <a:pPr marL="0" marR="0" lvl="0" indent="0" algn="just" rtl="0">
              <a:lnSpc>
                <a:spcPct val="100000"/>
              </a:lnSpc>
              <a:spcBef>
                <a:spcPts val="0"/>
              </a:spcBef>
              <a:spcAft>
                <a:spcPts val="0"/>
              </a:spcAft>
              <a:buClr>
                <a:srgbClr val="000000"/>
              </a:buClr>
              <a:buSzPts val="1800"/>
              <a:buFont typeface="Arial"/>
              <a:buNone/>
            </a:pPr>
            <a:r>
              <a:rPr lang="en-GB" sz="2400" b="1" i="0" u="none" strike="noStrike" cap="none" dirty="0">
                <a:solidFill>
                  <a:schemeClr val="lt1"/>
                </a:solidFill>
                <a:latin typeface="Cambria"/>
                <a:ea typeface="Cambria"/>
                <a:cs typeface="Cambria"/>
                <a:sym typeface="Cambria"/>
              </a:rPr>
              <a:t>Based on the nature of their study programme, LPU Regular, Distance and Online Learners have equal access to various infrastructural and other facilities of the University.</a:t>
            </a:r>
            <a:endParaRPr lang="en-GB" b="0" i="0" u="none" strike="noStrike" cap="none" dirty="0">
              <a:solidFill>
                <a:schemeClr val="lt1"/>
              </a:solidFill>
              <a:latin typeface="Arial"/>
              <a:ea typeface="Arial"/>
              <a:cs typeface="Arial"/>
              <a:sym typeface="Arial"/>
            </a:endParaRPr>
          </a:p>
        </p:txBody>
      </p:sp>
      <p:grpSp>
        <p:nvGrpSpPr>
          <p:cNvPr id="4" name="Group 3">
            <a:extLst>
              <a:ext uri="{FF2B5EF4-FFF2-40B4-BE49-F238E27FC236}">
                <a16:creationId xmlns:a16="http://schemas.microsoft.com/office/drawing/2014/main" id="{14D88C34-9BD6-D813-FC10-0B0AF72DD7E6}"/>
              </a:ext>
            </a:extLst>
          </p:cNvPr>
          <p:cNvGrpSpPr/>
          <p:nvPr/>
        </p:nvGrpSpPr>
        <p:grpSpPr>
          <a:xfrm>
            <a:off x="0" y="0"/>
            <a:ext cx="12192000" cy="933210"/>
            <a:chOff x="0" y="0"/>
            <a:chExt cx="12192000" cy="933210"/>
          </a:xfrm>
        </p:grpSpPr>
        <p:sp>
          <p:nvSpPr>
            <p:cNvPr id="6" name="Rectangle 5">
              <a:extLst>
                <a:ext uri="{FF2B5EF4-FFF2-40B4-BE49-F238E27FC236}">
                  <a16:creationId xmlns:a16="http://schemas.microsoft.com/office/drawing/2014/main" id="{257A088A-16C0-476B-FC91-E1959143A816}"/>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7" name="Picture 6">
              <a:extLst>
                <a:ext uri="{FF2B5EF4-FFF2-40B4-BE49-F238E27FC236}">
                  <a16:creationId xmlns:a16="http://schemas.microsoft.com/office/drawing/2014/main" id="{F71636EF-714B-8A1A-EB2D-1E77B1218C97}"/>
                </a:ext>
              </a:extLst>
            </p:cNvPr>
            <p:cNvPicPr>
              <a:picLocks noChangeAspect="1"/>
            </p:cNvPicPr>
            <p:nvPr/>
          </p:nvPicPr>
          <p:blipFill>
            <a:blip r:embed="rId3"/>
            <a:stretch>
              <a:fillRect/>
            </a:stretch>
          </p:blipFill>
          <p:spPr>
            <a:xfrm>
              <a:off x="366763" y="0"/>
              <a:ext cx="1544709" cy="933210"/>
            </a:xfrm>
            <a:prstGeom prst="rect">
              <a:avLst/>
            </a:prstGeom>
          </p:spPr>
        </p:pic>
        <p:pic>
          <p:nvPicPr>
            <p:cNvPr id="8" name="Picture 7">
              <a:extLst>
                <a:ext uri="{FF2B5EF4-FFF2-40B4-BE49-F238E27FC236}">
                  <a16:creationId xmlns:a16="http://schemas.microsoft.com/office/drawing/2014/main" id="{94532BBE-9A3F-52A3-1450-AB5649E253B5}"/>
                </a:ext>
              </a:extLst>
            </p:cNvPr>
            <p:cNvPicPr>
              <a:picLocks noChangeAspect="1"/>
            </p:cNvPicPr>
            <p:nvPr/>
          </p:nvPicPr>
          <p:blipFill>
            <a:blip r:embed="rId4"/>
            <a:stretch>
              <a:fillRect/>
            </a:stretch>
          </p:blipFill>
          <p:spPr>
            <a:xfrm>
              <a:off x="9755380" y="90145"/>
              <a:ext cx="2069857" cy="752920"/>
            </a:xfrm>
            <a:prstGeom prst="rect">
              <a:avLst/>
            </a:prstGeom>
          </p:spPr>
        </p:pic>
      </p:grpSp>
      <p:sp>
        <p:nvSpPr>
          <p:cNvPr id="17" name="Google Shape;152;p10">
            <a:extLst>
              <a:ext uri="{FF2B5EF4-FFF2-40B4-BE49-F238E27FC236}">
                <a16:creationId xmlns:a16="http://schemas.microsoft.com/office/drawing/2014/main" id="{7EDA77BB-1452-59AC-9B6D-E7140F2F20AC}"/>
              </a:ext>
            </a:extLst>
          </p:cNvPr>
          <p:cNvSpPr txBox="1">
            <a:spLocks/>
          </p:cNvSpPr>
          <p:nvPr/>
        </p:nvSpPr>
        <p:spPr>
          <a:xfrm>
            <a:off x="4093526" y="166221"/>
            <a:ext cx="3479800" cy="500107"/>
          </a:xfrm>
          <a:prstGeom prst="rect">
            <a:avLst/>
          </a:prstGeom>
          <a:solidFill>
            <a:srgbClr val="E67622"/>
          </a:solidFill>
          <a:ln w="9525" cap="flat" cmpd="sng">
            <a:solidFill>
              <a:schemeClr val="tx1">
                <a:lumMod val="95000"/>
                <a:lumOff val="5000"/>
              </a:schemeClr>
            </a:solidFill>
            <a:prstDash val="solid"/>
            <a:round/>
            <a:headEnd type="none" w="sm" len="sm"/>
            <a:tailEnd type="none" w="sm" len="sm"/>
          </a:ln>
        </p:spPr>
        <p:txBody>
          <a:bodyPr spcFirstLastPara="1" wrap="square" lIns="68575" tIns="34275" rIns="68575" bIns="34275"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2800" b="1" dirty="0">
                <a:latin typeface="Cambria"/>
                <a:ea typeface="Cambria"/>
                <a:cs typeface="Cambria"/>
                <a:sym typeface="Cambria"/>
              </a:rPr>
              <a:t>Infrastructure</a:t>
            </a:r>
          </a:p>
        </p:txBody>
      </p:sp>
    </p:spTree>
    <p:extLst>
      <p:ext uri="{BB962C8B-B14F-4D97-AF65-F5344CB8AC3E}">
        <p14:creationId xmlns:p14="http://schemas.microsoft.com/office/powerpoint/2010/main" val="1176264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15;p16">
            <a:extLst>
              <a:ext uri="{FF2B5EF4-FFF2-40B4-BE49-F238E27FC236}">
                <a16:creationId xmlns:a16="http://schemas.microsoft.com/office/drawing/2014/main" id="{F518045C-48E3-A87E-B91E-8EE7D8712C58}"/>
              </a:ext>
            </a:extLst>
          </p:cNvPr>
          <p:cNvPicPr preferRelativeResize="0"/>
          <p:nvPr/>
        </p:nvPicPr>
        <p:blipFill rotWithShape="1">
          <a:blip r:embed="rId2">
            <a:alphaModFix/>
          </a:blip>
          <a:srcRect/>
          <a:stretch/>
        </p:blipFill>
        <p:spPr>
          <a:xfrm>
            <a:off x="3713871" y="1509985"/>
            <a:ext cx="8411030" cy="4771240"/>
          </a:xfrm>
          <a:prstGeom prst="rect">
            <a:avLst/>
          </a:prstGeom>
          <a:noFill/>
          <a:ln>
            <a:noFill/>
          </a:ln>
        </p:spPr>
      </p:pic>
      <p:sp>
        <p:nvSpPr>
          <p:cNvPr id="5" name="TextBox 4">
            <a:extLst>
              <a:ext uri="{FF2B5EF4-FFF2-40B4-BE49-F238E27FC236}">
                <a16:creationId xmlns:a16="http://schemas.microsoft.com/office/drawing/2014/main" id="{5CD9E0AC-38FA-62D1-F808-C54CE4D0B43E}"/>
              </a:ext>
            </a:extLst>
          </p:cNvPr>
          <p:cNvSpPr txBox="1"/>
          <p:nvPr/>
        </p:nvSpPr>
        <p:spPr>
          <a:xfrm>
            <a:off x="250395" y="2762852"/>
            <a:ext cx="3362179" cy="1754326"/>
          </a:xfrm>
          <a:prstGeom prst="rect">
            <a:avLst/>
          </a:prstGeom>
          <a:noFill/>
        </p:spPr>
        <p:txBody>
          <a:bodyPr wrap="square">
            <a:spAutoFit/>
          </a:bodyPr>
          <a:lstStyle/>
          <a:p>
            <a:pPr marL="12065" marR="5080" lvl="0" indent="-635" algn="l" rtl="0">
              <a:lnSpc>
                <a:spcPct val="100000"/>
              </a:lnSpc>
              <a:spcBef>
                <a:spcPts val="0"/>
              </a:spcBef>
              <a:spcAft>
                <a:spcPts val="0"/>
              </a:spcAft>
              <a:buClr>
                <a:srgbClr val="000000"/>
              </a:buClr>
              <a:buSzPts val="2800"/>
              <a:buFont typeface="Arial"/>
              <a:buNone/>
            </a:pPr>
            <a:r>
              <a:rPr lang="en-GB" sz="3600" b="1" i="0" u="none" strike="noStrike" cap="none" dirty="0">
                <a:solidFill>
                  <a:srgbClr val="E67622"/>
                </a:solidFill>
                <a:latin typeface="Cambria" panose="02040503050406030204" pitchFamily="18" charset="0"/>
                <a:ea typeface="Cambria" panose="02040503050406030204" pitchFamily="18" charset="0"/>
                <a:cs typeface="Cambria"/>
                <a:sym typeface="Cambria"/>
              </a:rPr>
              <a:t>LPU, where  Architecture is  frozen music</a:t>
            </a:r>
            <a:endParaRPr lang="en-GB" sz="3600" b="0" i="0" u="none" strike="noStrike" cap="none" dirty="0">
              <a:solidFill>
                <a:srgbClr val="E67622"/>
              </a:solidFill>
              <a:latin typeface="Cambria" panose="02040503050406030204" pitchFamily="18" charset="0"/>
              <a:ea typeface="Cambria" panose="02040503050406030204" pitchFamily="18" charset="0"/>
              <a:cs typeface="Cambria"/>
              <a:sym typeface="Cambria"/>
            </a:endParaRPr>
          </a:p>
        </p:txBody>
      </p:sp>
      <p:grpSp>
        <p:nvGrpSpPr>
          <p:cNvPr id="3" name="Group 2">
            <a:extLst>
              <a:ext uri="{FF2B5EF4-FFF2-40B4-BE49-F238E27FC236}">
                <a16:creationId xmlns:a16="http://schemas.microsoft.com/office/drawing/2014/main" id="{DCAF78ED-ECA8-92E0-A9B7-D44DAD93236C}"/>
              </a:ext>
            </a:extLst>
          </p:cNvPr>
          <p:cNvGrpSpPr/>
          <p:nvPr/>
        </p:nvGrpSpPr>
        <p:grpSpPr>
          <a:xfrm>
            <a:off x="0" y="0"/>
            <a:ext cx="12192000" cy="933210"/>
            <a:chOff x="0" y="0"/>
            <a:chExt cx="12192000" cy="933210"/>
          </a:xfrm>
        </p:grpSpPr>
        <p:sp>
          <p:nvSpPr>
            <p:cNvPr id="4" name="Rectangle 3">
              <a:extLst>
                <a:ext uri="{FF2B5EF4-FFF2-40B4-BE49-F238E27FC236}">
                  <a16:creationId xmlns:a16="http://schemas.microsoft.com/office/drawing/2014/main" id="{30C243B1-7E4C-E2E3-A8A7-A1E7ABD2BD41}"/>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6" name="Picture 5">
              <a:extLst>
                <a:ext uri="{FF2B5EF4-FFF2-40B4-BE49-F238E27FC236}">
                  <a16:creationId xmlns:a16="http://schemas.microsoft.com/office/drawing/2014/main" id="{827CA626-83E9-4D41-A479-759971DDA382}"/>
                </a:ext>
              </a:extLst>
            </p:cNvPr>
            <p:cNvPicPr>
              <a:picLocks noChangeAspect="1"/>
            </p:cNvPicPr>
            <p:nvPr/>
          </p:nvPicPr>
          <p:blipFill>
            <a:blip r:embed="rId3"/>
            <a:stretch>
              <a:fillRect/>
            </a:stretch>
          </p:blipFill>
          <p:spPr>
            <a:xfrm>
              <a:off x="366763" y="0"/>
              <a:ext cx="1544709" cy="933210"/>
            </a:xfrm>
            <a:prstGeom prst="rect">
              <a:avLst/>
            </a:prstGeom>
          </p:spPr>
        </p:pic>
        <p:pic>
          <p:nvPicPr>
            <p:cNvPr id="7" name="Picture 6">
              <a:extLst>
                <a:ext uri="{FF2B5EF4-FFF2-40B4-BE49-F238E27FC236}">
                  <a16:creationId xmlns:a16="http://schemas.microsoft.com/office/drawing/2014/main" id="{05EB0D41-7D5B-5A36-7658-6D0D9A71A5E7}"/>
                </a:ext>
              </a:extLst>
            </p:cNvPr>
            <p:cNvPicPr>
              <a:picLocks noChangeAspect="1"/>
            </p:cNvPicPr>
            <p:nvPr/>
          </p:nvPicPr>
          <p:blipFill>
            <a:blip r:embed="rId4"/>
            <a:stretch>
              <a:fillRect/>
            </a:stretch>
          </p:blipFill>
          <p:spPr>
            <a:xfrm>
              <a:off x="9755380" y="90145"/>
              <a:ext cx="2069857" cy="752920"/>
            </a:xfrm>
            <a:prstGeom prst="rect">
              <a:avLst/>
            </a:prstGeom>
          </p:spPr>
        </p:pic>
      </p:grpSp>
    </p:spTree>
    <p:extLst>
      <p:ext uri="{BB962C8B-B14F-4D97-AF65-F5344CB8AC3E}">
        <p14:creationId xmlns:p14="http://schemas.microsoft.com/office/powerpoint/2010/main" val="1019183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0AFE4CFD-D81F-C7BE-BB2E-D827BF6AB5C2}"/>
              </a:ext>
            </a:extLst>
          </p:cNvPr>
          <p:cNvGrpSpPr/>
          <p:nvPr/>
        </p:nvGrpSpPr>
        <p:grpSpPr>
          <a:xfrm>
            <a:off x="379742" y="1115009"/>
            <a:ext cx="11493390" cy="5437667"/>
            <a:chOff x="815840" y="1146816"/>
            <a:chExt cx="10919068" cy="5437667"/>
          </a:xfrm>
        </p:grpSpPr>
        <p:grpSp>
          <p:nvGrpSpPr>
            <p:cNvPr id="3" name="Google Shape;230;p19">
              <a:extLst>
                <a:ext uri="{FF2B5EF4-FFF2-40B4-BE49-F238E27FC236}">
                  <a16:creationId xmlns:a16="http://schemas.microsoft.com/office/drawing/2014/main" id="{B0532DF8-F02D-484B-7AAE-6D525572650C}"/>
                </a:ext>
              </a:extLst>
            </p:cNvPr>
            <p:cNvGrpSpPr/>
            <p:nvPr/>
          </p:nvGrpSpPr>
          <p:grpSpPr>
            <a:xfrm>
              <a:off x="815840" y="1146816"/>
              <a:ext cx="10876025" cy="5437667"/>
              <a:chOff x="287525" y="915566"/>
              <a:chExt cx="7388836" cy="4176464"/>
            </a:xfrm>
          </p:grpSpPr>
          <p:pic>
            <p:nvPicPr>
              <p:cNvPr id="4" name="Google Shape;231;p19">
                <a:extLst>
                  <a:ext uri="{FF2B5EF4-FFF2-40B4-BE49-F238E27FC236}">
                    <a16:creationId xmlns:a16="http://schemas.microsoft.com/office/drawing/2014/main" id="{780951E0-9952-8B5A-579F-C206C9BC6D72}"/>
                  </a:ext>
                </a:extLst>
              </p:cNvPr>
              <p:cNvPicPr preferRelativeResize="0"/>
              <p:nvPr/>
            </p:nvPicPr>
            <p:blipFill rotWithShape="1">
              <a:blip r:embed="rId2">
                <a:alphaModFix/>
              </a:blip>
              <a:srcRect l="3292" t="3229" r="50853" b="48330"/>
              <a:stretch/>
            </p:blipFill>
            <p:spPr>
              <a:xfrm>
                <a:off x="2843808" y="3072123"/>
                <a:ext cx="2687721" cy="2009749"/>
              </a:xfrm>
              <a:prstGeom prst="rect">
                <a:avLst/>
              </a:prstGeom>
              <a:noFill/>
              <a:ln>
                <a:noFill/>
              </a:ln>
            </p:spPr>
          </p:pic>
          <p:pic>
            <p:nvPicPr>
              <p:cNvPr id="6" name="Google Shape;232;p19">
                <a:extLst>
                  <a:ext uri="{FF2B5EF4-FFF2-40B4-BE49-F238E27FC236}">
                    <a16:creationId xmlns:a16="http://schemas.microsoft.com/office/drawing/2014/main" id="{67451812-2206-A8D6-1E1F-56B213A99217}"/>
                  </a:ext>
                </a:extLst>
              </p:cNvPr>
              <p:cNvPicPr preferRelativeResize="0"/>
              <p:nvPr/>
            </p:nvPicPr>
            <p:blipFill rotWithShape="1">
              <a:blip r:embed="rId2">
                <a:alphaModFix/>
              </a:blip>
              <a:srcRect l="50913" t="2936" r="3232" b="48623"/>
              <a:stretch/>
            </p:blipFill>
            <p:spPr>
              <a:xfrm>
                <a:off x="2843808" y="915566"/>
                <a:ext cx="2687721" cy="2009749"/>
              </a:xfrm>
              <a:prstGeom prst="rect">
                <a:avLst/>
              </a:prstGeom>
              <a:noFill/>
              <a:ln>
                <a:noFill/>
              </a:ln>
            </p:spPr>
          </p:pic>
          <p:pic>
            <p:nvPicPr>
              <p:cNvPr id="7" name="Google Shape;233;p19">
                <a:extLst>
                  <a:ext uri="{FF2B5EF4-FFF2-40B4-BE49-F238E27FC236}">
                    <a16:creationId xmlns:a16="http://schemas.microsoft.com/office/drawing/2014/main" id="{E497CDB3-CB0B-B2A7-9243-2AED60134EC7}"/>
                  </a:ext>
                </a:extLst>
              </p:cNvPr>
              <p:cNvPicPr preferRelativeResize="0"/>
              <p:nvPr/>
            </p:nvPicPr>
            <p:blipFill rotWithShape="1">
              <a:blip r:embed="rId3">
                <a:alphaModFix/>
              </a:blip>
              <a:srcRect t="1360"/>
              <a:stretch/>
            </p:blipFill>
            <p:spPr>
              <a:xfrm>
                <a:off x="5643744" y="2715766"/>
                <a:ext cx="2032617" cy="2376264"/>
              </a:xfrm>
              <a:prstGeom prst="rect">
                <a:avLst/>
              </a:prstGeom>
              <a:noFill/>
              <a:ln>
                <a:noFill/>
              </a:ln>
            </p:spPr>
          </p:pic>
          <p:pic>
            <p:nvPicPr>
              <p:cNvPr id="8" name="Google Shape;234;p19">
                <a:extLst>
                  <a:ext uri="{FF2B5EF4-FFF2-40B4-BE49-F238E27FC236}">
                    <a16:creationId xmlns:a16="http://schemas.microsoft.com/office/drawing/2014/main" id="{726929B5-6F47-7D83-C18D-17BBE422C887}"/>
                  </a:ext>
                </a:extLst>
              </p:cNvPr>
              <p:cNvPicPr preferRelativeResize="0"/>
              <p:nvPr/>
            </p:nvPicPr>
            <p:blipFill rotWithShape="1">
              <a:blip r:embed="rId4">
                <a:alphaModFix/>
              </a:blip>
              <a:srcRect/>
              <a:stretch/>
            </p:blipFill>
            <p:spPr>
              <a:xfrm>
                <a:off x="287525" y="1538014"/>
                <a:ext cx="2458289" cy="2911252"/>
              </a:xfrm>
              <a:prstGeom prst="rect">
                <a:avLst/>
              </a:prstGeom>
              <a:noFill/>
              <a:ln>
                <a:noFill/>
              </a:ln>
            </p:spPr>
          </p:pic>
        </p:grpSp>
        <p:pic>
          <p:nvPicPr>
            <p:cNvPr id="11" name="Google Shape;235;p19">
              <a:extLst>
                <a:ext uri="{FF2B5EF4-FFF2-40B4-BE49-F238E27FC236}">
                  <a16:creationId xmlns:a16="http://schemas.microsoft.com/office/drawing/2014/main" id="{2D9195D1-EF9F-2CDE-3899-90ED3E6988E4}"/>
                </a:ext>
              </a:extLst>
            </p:cNvPr>
            <p:cNvPicPr preferRelativeResize="0"/>
            <p:nvPr/>
          </p:nvPicPr>
          <p:blipFill rotWithShape="1">
            <a:blip r:embed="rId5">
              <a:alphaModFix/>
            </a:blip>
            <a:srcRect l="1660" t="29399" b="9000"/>
            <a:stretch/>
          </p:blipFill>
          <p:spPr>
            <a:xfrm>
              <a:off x="8742990" y="1187368"/>
              <a:ext cx="2991918" cy="1875689"/>
            </a:xfrm>
            <a:prstGeom prst="rect">
              <a:avLst/>
            </a:prstGeom>
            <a:noFill/>
            <a:ln>
              <a:noFill/>
            </a:ln>
          </p:spPr>
        </p:pic>
      </p:grpSp>
      <p:grpSp>
        <p:nvGrpSpPr>
          <p:cNvPr id="2" name="Group 1">
            <a:extLst>
              <a:ext uri="{FF2B5EF4-FFF2-40B4-BE49-F238E27FC236}">
                <a16:creationId xmlns:a16="http://schemas.microsoft.com/office/drawing/2014/main" id="{0334A99E-1EDC-64D0-F912-C19F1472357C}"/>
              </a:ext>
            </a:extLst>
          </p:cNvPr>
          <p:cNvGrpSpPr/>
          <p:nvPr/>
        </p:nvGrpSpPr>
        <p:grpSpPr>
          <a:xfrm>
            <a:off x="0" y="0"/>
            <a:ext cx="12192000" cy="933210"/>
            <a:chOff x="0" y="0"/>
            <a:chExt cx="12192000" cy="933210"/>
          </a:xfrm>
        </p:grpSpPr>
        <p:sp>
          <p:nvSpPr>
            <p:cNvPr id="5" name="Rectangle 4">
              <a:extLst>
                <a:ext uri="{FF2B5EF4-FFF2-40B4-BE49-F238E27FC236}">
                  <a16:creationId xmlns:a16="http://schemas.microsoft.com/office/drawing/2014/main" id="{4C0A9BE4-F9A2-3F60-53ED-8B1B303EC8B5}"/>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6" name="Picture 15">
              <a:extLst>
                <a:ext uri="{FF2B5EF4-FFF2-40B4-BE49-F238E27FC236}">
                  <a16:creationId xmlns:a16="http://schemas.microsoft.com/office/drawing/2014/main" id="{4D87BDC1-8617-01D4-FA30-3E31A51AF606}"/>
                </a:ext>
              </a:extLst>
            </p:cNvPr>
            <p:cNvPicPr>
              <a:picLocks noChangeAspect="1"/>
            </p:cNvPicPr>
            <p:nvPr/>
          </p:nvPicPr>
          <p:blipFill>
            <a:blip r:embed="rId6"/>
            <a:stretch>
              <a:fillRect/>
            </a:stretch>
          </p:blipFill>
          <p:spPr>
            <a:xfrm>
              <a:off x="366763" y="0"/>
              <a:ext cx="1544709" cy="933210"/>
            </a:xfrm>
            <a:prstGeom prst="rect">
              <a:avLst/>
            </a:prstGeom>
          </p:spPr>
        </p:pic>
        <p:pic>
          <p:nvPicPr>
            <p:cNvPr id="17" name="Picture 16">
              <a:extLst>
                <a:ext uri="{FF2B5EF4-FFF2-40B4-BE49-F238E27FC236}">
                  <a16:creationId xmlns:a16="http://schemas.microsoft.com/office/drawing/2014/main" id="{EBDB3BED-EDD7-A061-11A5-94B6D0597800}"/>
                </a:ext>
              </a:extLst>
            </p:cNvPr>
            <p:cNvPicPr>
              <a:picLocks noChangeAspect="1"/>
            </p:cNvPicPr>
            <p:nvPr/>
          </p:nvPicPr>
          <p:blipFill>
            <a:blip r:embed="rId7"/>
            <a:stretch>
              <a:fillRect/>
            </a:stretch>
          </p:blipFill>
          <p:spPr>
            <a:xfrm>
              <a:off x="9755380" y="90145"/>
              <a:ext cx="2069857" cy="752920"/>
            </a:xfrm>
            <a:prstGeom prst="rect">
              <a:avLst/>
            </a:prstGeom>
          </p:spPr>
        </p:pic>
      </p:grpSp>
    </p:spTree>
    <p:extLst>
      <p:ext uri="{BB962C8B-B14F-4D97-AF65-F5344CB8AC3E}">
        <p14:creationId xmlns:p14="http://schemas.microsoft.com/office/powerpoint/2010/main" val="1516039798"/>
      </p:ext>
    </p:extLst>
  </p:cSld>
  <p:clrMapOvr>
    <a:masterClrMapping/>
  </p:clrMapOvr>
</p:sld>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C23B308A-012D-4ACB-B4D0-DE949E6EABAE}" vid="{55D0ECB7-DA8D-4FC6-B385-552107FD1D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6">
    <a:dk1>
      <a:srgbClr val="3A3F50"/>
    </a:dk1>
    <a:lt1>
      <a:srgbClr val="FFFFFF"/>
    </a:lt1>
    <a:dk2>
      <a:srgbClr val="757B89"/>
    </a:dk2>
    <a:lt2>
      <a:srgbClr val="E9EAF2"/>
    </a:lt2>
    <a:accent1>
      <a:srgbClr val="00B5DD"/>
    </a:accent1>
    <a:accent2>
      <a:srgbClr val="007BB9"/>
    </a:accent2>
    <a:accent3>
      <a:srgbClr val="8C50FF"/>
    </a:accent3>
    <a:accent4>
      <a:srgbClr val="FF4D4D"/>
    </a:accent4>
    <a:accent5>
      <a:srgbClr val="F9CB07"/>
    </a:accent5>
    <a:accent6>
      <a:srgbClr val="A6CE28"/>
    </a:accent6>
    <a:hlink>
      <a:srgbClr val="FFFFFF"/>
    </a:hlink>
    <a:folHlink>
      <a:srgbClr val="7D85A1"/>
    </a:folHlink>
  </a:clrScheme>
</a:themeOverride>
</file>

<file path=docProps/app.xml><?xml version="1.0" encoding="utf-8"?>
<Properties xmlns="http://schemas.openxmlformats.org/officeDocument/2006/extended-properties" xmlns:vt="http://schemas.openxmlformats.org/officeDocument/2006/docPropsVTypes">
  <Template>Theme1</Template>
  <TotalTime>914</TotalTime>
  <Words>901</Words>
  <Application>Microsoft Office PowerPoint</Application>
  <PresentationFormat>Widescreen</PresentationFormat>
  <Paragraphs>156</Paragraphs>
  <Slides>46</Slides>
  <Notes>29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Arial</vt:lpstr>
      <vt:lpstr>Calibri</vt:lpstr>
      <vt:lpstr>Calibri Light</vt:lpstr>
      <vt:lpstr>Cambria</vt:lpstr>
      <vt:lpstr>Carlito</vt:lpstr>
      <vt:lpstr>Montserrat</vt:lpstr>
      <vt:lpstr>Open Sans</vt:lpstr>
      <vt:lpstr>Wingdings</vt:lpstr>
      <vt:lpstr>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Unimall: Your ALL - NEED store</vt:lpstr>
      <vt:lpstr>BALDEV  RAJ  MITTAL  UNIPOLIS,</vt:lpstr>
      <vt:lpstr>Shanti Devi Mittal Auditorium</vt:lpstr>
      <vt:lpstr>PowerPoint Presentation</vt:lpstr>
      <vt:lpstr>PowerPoint Presentation</vt:lpstr>
      <vt:lpstr>PowerPoint Presentation</vt:lpstr>
      <vt:lpstr>PowerPoint Presentation</vt:lpstr>
      <vt:lpstr>PowerPoint Presentation</vt:lpstr>
      <vt:lpstr>Student Placements</vt:lpstr>
      <vt:lpstr> </vt:lpstr>
      <vt:lpstr>PowerPoint Presentation</vt:lpstr>
      <vt:lpstr>PowerPoint Presentation</vt:lpstr>
      <vt:lpstr>PowerPoint Presentation</vt:lpstr>
      <vt:lpstr>Recognitions for LPU Online Programmes</vt:lpstr>
      <vt:lpstr>Rankings &amp; Awards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Visit us  @LPU   www.lpuonline.com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rohit.8091741@gmail.com</dc:creator>
  <cp:lastModifiedBy>annavinocha@gmail.com</cp:lastModifiedBy>
  <cp:revision>40</cp:revision>
  <dcterms:created xsi:type="dcterms:W3CDTF">2023-09-26T05:52:34Z</dcterms:created>
  <dcterms:modified xsi:type="dcterms:W3CDTF">2024-01-30T04:15:22Z</dcterms:modified>
</cp:coreProperties>
</file>