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17" r:id="rId2"/>
    <p:sldId id="2605" r:id="rId3"/>
    <p:sldId id="258" r:id="rId4"/>
    <p:sldId id="2606" r:id="rId5"/>
    <p:sldId id="2607" r:id="rId6"/>
    <p:sldId id="2608" r:id="rId7"/>
    <p:sldId id="2609" r:id="rId8"/>
    <p:sldId id="2610" r:id="rId9"/>
    <p:sldId id="2611" r:id="rId10"/>
    <p:sldId id="2612" r:id="rId11"/>
    <p:sldId id="2613" r:id="rId12"/>
    <p:sldId id="2614" r:id="rId13"/>
    <p:sldId id="2615"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6762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291" autoAdjust="0"/>
  </p:normalViewPr>
  <p:slideViewPr>
    <p:cSldViewPr snapToGrid="0">
      <p:cViewPr varScale="1">
        <p:scale>
          <a:sx n="85" d="100"/>
          <a:sy n="85" d="100"/>
        </p:scale>
        <p:origin x="786" y="84"/>
      </p:cViewPr>
      <p:guideLst/>
    </p:cSldViewPr>
  </p:slideViewPr>
  <p:outlineViewPr>
    <p:cViewPr>
      <p:scale>
        <a:sx n="33" d="100"/>
        <a:sy n="33" d="100"/>
      </p:scale>
      <p:origin x="0" y="-90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B4ED0-CBDE-480E-B396-5B5A3600CB83}" type="doc">
      <dgm:prSet loTypeId="urn:microsoft.com/office/officeart/2005/8/layout/pyramid2" loCatId="pyramid" qsTypeId="urn:microsoft.com/office/officeart/2005/8/quickstyle/simple1" qsCatId="simple" csTypeId="urn:microsoft.com/office/officeart/2005/8/colors/colorful1" csCatId="colorful" phldr="1"/>
      <dgm:spPr/>
      <dgm:t>
        <a:bodyPr/>
        <a:lstStyle/>
        <a:p>
          <a:endParaRPr lang="en-US"/>
        </a:p>
      </dgm:t>
    </dgm:pt>
    <dgm:pt modelId="{45A22B7D-60BF-4BCD-85C0-59048949FA5D}">
      <dgm:prSet custT="1"/>
      <dgm:spPr>
        <a:ln>
          <a:solidFill>
            <a:schemeClr val="bg2">
              <a:lumMod val="10000"/>
            </a:schemeClr>
          </a:solidFill>
        </a:ln>
      </dgm:spPr>
      <dgm:t>
        <a:bodyPr/>
        <a:lstStyle/>
        <a:p>
          <a:r>
            <a:rPr lang="en-US" sz="1600" dirty="0">
              <a:latin typeface="Cambria" panose="02040503050406030204" pitchFamily="18" charset="0"/>
              <a:ea typeface="Cambria" panose="02040503050406030204" pitchFamily="18" charset="0"/>
            </a:rPr>
            <a:t>Recorded Video Lectures</a:t>
          </a:r>
        </a:p>
      </dgm:t>
    </dgm:pt>
    <dgm:pt modelId="{65678D1A-D8C3-4A46-8C33-5261746D4417}" type="parTrans" cxnId="{3AC320A0-E059-466E-88A0-76CE69DE294F}">
      <dgm:prSet/>
      <dgm:spPr/>
      <dgm:t>
        <a:bodyPr/>
        <a:lstStyle/>
        <a:p>
          <a:endParaRPr lang="en-US" sz="3600">
            <a:latin typeface="Cambria" panose="02040503050406030204" pitchFamily="18" charset="0"/>
            <a:ea typeface="Cambria" panose="02040503050406030204" pitchFamily="18" charset="0"/>
          </a:endParaRPr>
        </a:p>
      </dgm:t>
    </dgm:pt>
    <dgm:pt modelId="{F51DBD09-17CD-42FF-8814-206C53EFB7E0}" type="sibTrans" cxnId="{3AC320A0-E059-466E-88A0-76CE69DE294F}">
      <dgm:prSet/>
      <dgm:spPr/>
      <dgm:t>
        <a:bodyPr/>
        <a:lstStyle/>
        <a:p>
          <a:endParaRPr lang="en-US" sz="3600">
            <a:latin typeface="Cambria" panose="02040503050406030204" pitchFamily="18" charset="0"/>
            <a:ea typeface="Cambria" panose="02040503050406030204" pitchFamily="18" charset="0"/>
          </a:endParaRPr>
        </a:p>
      </dgm:t>
    </dgm:pt>
    <dgm:pt modelId="{F8DD5191-95B2-44D1-A9B5-50432615B26F}">
      <dgm:prSet custT="1"/>
      <dgm:spPr>
        <a:ln>
          <a:solidFill>
            <a:schemeClr val="bg2">
              <a:lumMod val="10000"/>
            </a:schemeClr>
          </a:solidFill>
        </a:ln>
      </dgm:spPr>
      <dgm:t>
        <a:bodyPr/>
        <a:lstStyle/>
        <a:p>
          <a:r>
            <a:rPr lang="en-US" sz="1600" dirty="0">
              <a:latin typeface="Cambria" panose="02040503050406030204" pitchFamily="18" charset="0"/>
              <a:ea typeface="Cambria" panose="02040503050406030204" pitchFamily="18" charset="0"/>
            </a:rPr>
            <a:t>Electronic Learning Material (e- LM)</a:t>
          </a:r>
        </a:p>
      </dgm:t>
    </dgm:pt>
    <dgm:pt modelId="{DB90287B-71E2-4DB8-90C8-978871866700}" type="parTrans" cxnId="{9A946498-FB07-4D4A-98C0-6EE55D4AA653}">
      <dgm:prSet/>
      <dgm:spPr/>
      <dgm:t>
        <a:bodyPr/>
        <a:lstStyle/>
        <a:p>
          <a:endParaRPr lang="en-US" sz="3600">
            <a:latin typeface="Cambria" panose="02040503050406030204" pitchFamily="18" charset="0"/>
            <a:ea typeface="Cambria" panose="02040503050406030204" pitchFamily="18" charset="0"/>
          </a:endParaRPr>
        </a:p>
      </dgm:t>
    </dgm:pt>
    <dgm:pt modelId="{40D337EE-678D-4C0A-954E-D7D2D6F0B8FE}" type="sibTrans" cxnId="{9A946498-FB07-4D4A-98C0-6EE55D4AA653}">
      <dgm:prSet/>
      <dgm:spPr/>
      <dgm:t>
        <a:bodyPr/>
        <a:lstStyle/>
        <a:p>
          <a:endParaRPr lang="en-US" sz="3600">
            <a:latin typeface="Cambria" panose="02040503050406030204" pitchFamily="18" charset="0"/>
            <a:ea typeface="Cambria" panose="02040503050406030204" pitchFamily="18" charset="0"/>
          </a:endParaRPr>
        </a:p>
      </dgm:t>
    </dgm:pt>
    <dgm:pt modelId="{8B3ECB9D-B697-44C3-B750-353FD318F2B3}">
      <dgm:prSet custT="1"/>
      <dgm:spPr>
        <a:ln>
          <a:solidFill>
            <a:schemeClr val="bg2">
              <a:lumMod val="10000"/>
            </a:schemeClr>
          </a:solidFill>
        </a:ln>
      </dgm:spPr>
      <dgm:t>
        <a:bodyPr/>
        <a:lstStyle/>
        <a:p>
          <a:r>
            <a:rPr lang="en-US" sz="1600" dirty="0">
              <a:latin typeface="Cambria" panose="02040503050406030204" pitchFamily="18" charset="0"/>
              <a:ea typeface="Cambria" panose="02040503050406030204" pitchFamily="18" charset="0"/>
            </a:rPr>
            <a:t>Virtual Live Classes</a:t>
          </a:r>
        </a:p>
      </dgm:t>
    </dgm:pt>
    <dgm:pt modelId="{A24DBD28-C39C-47FE-84F7-41EB74E2D6B2}" type="parTrans" cxnId="{65C3B997-E3AA-451D-ACD8-9F3893F5FDAB}">
      <dgm:prSet/>
      <dgm:spPr/>
      <dgm:t>
        <a:bodyPr/>
        <a:lstStyle/>
        <a:p>
          <a:endParaRPr lang="en-US" sz="3600">
            <a:latin typeface="Cambria" panose="02040503050406030204" pitchFamily="18" charset="0"/>
            <a:ea typeface="Cambria" panose="02040503050406030204" pitchFamily="18" charset="0"/>
          </a:endParaRPr>
        </a:p>
      </dgm:t>
    </dgm:pt>
    <dgm:pt modelId="{8FB86CF7-DB20-489E-AE71-973A82755FBE}" type="sibTrans" cxnId="{65C3B997-E3AA-451D-ACD8-9F3893F5FDAB}">
      <dgm:prSet/>
      <dgm:spPr/>
      <dgm:t>
        <a:bodyPr/>
        <a:lstStyle/>
        <a:p>
          <a:endParaRPr lang="en-US" sz="3600">
            <a:latin typeface="Cambria" panose="02040503050406030204" pitchFamily="18" charset="0"/>
            <a:ea typeface="Cambria" panose="02040503050406030204" pitchFamily="18" charset="0"/>
          </a:endParaRPr>
        </a:p>
      </dgm:t>
    </dgm:pt>
    <dgm:pt modelId="{EA77374D-523B-4AB5-AF34-EDBC4D8A4C57}">
      <dgm:prSet custT="1"/>
      <dgm:spPr>
        <a:ln>
          <a:solidFill>
            <a:schemeClr val="bg2">
              <a:lumMod val="10000"/>
            </a:schemeClr>
          </a:solidFill>
        </a:ln>
      </dgm:spPr>
      <dgm:t>
        <a:bodyPr/>
        <a:lstStyle/>
        <a:p>
          <a:pPr algn="ctr"/>
          <a:r>
            <a:rPr lang="en-US" sz="1600" dirty="0">
              <a:latin typeface="Cambria" panose="02040503050406030204" pitchFamily="18" charset="0"/>
              <a:ea typeface="Cambria" panose="02040503050406030204" pitchFamily="18" charset="0"/>
            </a:rPr>
            <a:t>Special Classes (Master Class/Guest Lecture/Hands-on Workshop/Professional Enhancement Programme</a:t>
          </a:r>
        </a:p>
      </dgm:t>
    </dgm:pt>
    <dgm:pt modelId="{B7B4EDD0-6711-4C5B-A6E9-8A47AD1EA496}" type="parTrans" cxnId="{AA6D5494-785B-4A55-81BA-228DAD3751FC}">
      <dgm:prSet/>
      <dgm:spPr/>
      <dgm:t>
        <a:bodyPr/>
        <a:lstStyle/>
        <a:p>
          <a:endParaRPr lang="en-US" sz="3600">
            <a:latin typeface="Cambria" panose="02040503050406030204" pitchFamily="18" charset="0"/>
            <a:ea typeface="Cambria" panose="02040503050406030204" pitchFamily="18" charset="0"/>
          </a:endParaRPr>
        </a:p>
      </dgm:t>
    </dgm:pt>
    <dgm:pt modelId="{EE0D674F-3D35-4D90-BB1C-E0F52DFFE984}" type="sibTrans" cxnId="{AA6D5494-785B-4A55-81BA-228DAD3751FC}">
      <dgm:prSet/>
      <dgm:spPr/>
      <dgm:t>
        <a:bodyPr/>
        <a:lstStyle/>
        <a:p>
          <a:endParaRPr lang="en-US" sz="3600">
            <a:latin typeface="Cambria" panose="02040503050406030204" pitchFamily="18" charset="0"/>
            <a:ea typeface="Cambria" panose="02040503050406030204" pitchFamily="18" charset="0"/>
          </a:endParaRPr>
        </a:p>
      </dgm:t>
    </dgm:pt>
    <dgm:pt modelId="{189CE4A8-74A7-4D87-BEDA-BDE00B28BC2C}">
      <dgm:prSet custT="1"/>
      <dgm:spPr>
        <a:ln>
          <a:solidFill>
            <a:schemeClr val="bg2">
              <a:lumMod val="10000"/>
            </a:schemeClr>
          </a:solidFill>
        </a:ln>
      </dgm:spPr>
      <dgm:t>
        <a:bodyPr/>
        <a:lstStyle/>
        <a:p>
          <a:r>
            <a:rPr lang="en-US" sz="1600" dirty="0">
              <a:latin typeface="Cambria" panose="02040503050406030204" pitchFamily="18" charset="0"/>
              <a:ea typeface="Cambria" panose="02040503050406030204" pitchFamily="18" charset="0"/>
            </a:rPr>
            <a:t>Discussion Forum</a:t>
          </a:r>
        </a:p>
      </dgm:t>
    </dgm:pt>
    <dgm:pt modelId="{B80BD7F2-B5BD-452A-AF52-52860084E24A}" type="parTrans" cxnId="{02DFF8CB-62AF-4435-A1EB-D34DA8936F91}">
      <dgm:prSet/>
      <dgm:spPr/>
      <dgm:t>
        <a:bodyPr/>
        <a:lstStyle/>
        <a:p>
          <a:endParaRPr lang="en-US" sz="3600">
            <a:latin typeface="Cambria" panose="02040503050406030204" pitchFamily="18" charset="0"/>
            <a:ea typeface="Cambria" panose="02040503050406030204" pitchFamily="18" charset="0"/>
          </a:endParaRPr>
        </a:p>
      </dgm:t>
    </dgm:pt>
    <dgm:pt modelId="{C3007007-B3D2-455F-B80C-93BC84EAEDF9}" type="sibTrans" cxnId="{02DFF8CB-62AF-4435-A1EB-D34DA8936F91}">
      <dgm:prSet/>
      <dgm:spPr/>
      <dgm:t>
        <a:bodyPr/>
        <a:lstStyle/>
        <a:p>
          <a:endParaRPr lang="en-US" sz="3600">
            <a:latin typeface="Cambria" panose="02040503050406030204" pitchFamily="18" charset="0"/>
            <a:ea typeface="Cambria" panose="02040503050406030204" pitchFamily="18" charset="0"/>
          </a:endParaRPr>
        </a:p>
      </dgm:t>
    </dgm:pt>
    <dgm:pt modelId="{FA51A059-BB0E-4841-B0FC-6EE8D1C84BDD}">
      <dgm:prSet custT="1"/>
      <dgm:spPr>
        <a:ln>
          <a:solidFill>
            <a:schemeClr val="bg2">
              <a:lumMod val="10000"/>
            </a:schemeClr>
          </a:solidFill>
        </a:ln>
      </dgm:spPr>
      <dgm:t>
        <a:bodyPr/>
        <a:lstStyle/>
        <a:p>
          <a:r>
            <a:rPr lang="en-US" sz="1600" dirty="0">
              <a:latin typeface="Cambria" panose="02040503050406030204" pitchFamily="18" charset="0"/>
              <a:ea typeface="Cambria" panose="02040503050406030204" pitchFamily="18" charset="0"/>
            </a:rPr>
            <a:t>LPU Live</a:t>
          </a:r>
        </a:p>
      </dgm:t>
    </dgm:pt>
    <dgm:pt modelId="{5ACB728A-657B-47D5-B0AD-D2EE58BCF9AB}" type="parTrans" cxnId="{9503F83D-8743-4CD1-B524-6BFBE6BC23F3}">
      <dgm:prSet/>
      <dgm:spPr/>
      <dgm:t>
        <a:bodyPr/>
        <a:lstStyle/>
        <a:p>
          <a:endParaRPr lang="en-US" sz="3600">
            <a:latin typeface="Cambria" panose="02040503050406030204" pitchFamily="18" charset="0"/>
            <a:ea typeface="Cambria" panose="02040503050406030204" pitchFamily="18" charset="0"/>
          </a:endParaRPr>
        </a:p>
      </dgm:t>
    </dgm:pt>
    <dgm:pt modelId="{83653E4C-C7FA-4C6C-B1F6-2106078CE2F2}" type="sibTrans" cxnId="{9503F83D-8743-4CD1-B524-6BFBE6BC23F3}">
      <dgm:prSet/>
      <dgm:spPr/>
      <dgm:t>
        <a:bodyPr/>
        <a:lstStyle/>
        <a:p>
          <a:endParaRPr lang="en-US" sz="3600">
            <a:latin typeface="Cambria" panose="02040503050406030204" pitchFamily="18" charset="0"/>
            <a:ea typeface="Cambria" panose="02040503050406030204" pitchFamily="18" charset="0"/>
          </a:endParaRPr>
        </a:p>
      </dgm:t>
    </dgm:pt>
    <dgm:pt modelId="{561BF085-3D76-4B99-9646-CAE18B3729C1}" type="pres">
      <dgm:prSet presAssocID="{228B4ED0-CBDE-480E-B396-5B5A3600CB83}" presName="compositeShape" presStyleCnt="0">
        <dgm:presLayoutVars>
          <dgm:dir/>
          <dgm:resizeHandles/>
        </dgm:presLayoutVars>
      </dgm:prSet>
      <dgm:spPr/>
    </dgm:pt>
    <dgm:pt modelId="{6A82C521-347E-4FFA-8E47-A150C8B1BE83}" type="pres">
      <dgm:prSet presAssocID="{228B4ED0-CBDE-480E-B396-5B5A3600CB83}" presName="pyramid" presStyleLbl="node1" presStyleIdx="0" presStyleCnt="1"/>
      <dgm:spPr/>
    </dgm:pt>
    <dgm:pt modelId="{5573FA4B-00FE-468B-B333-2743665DC089}" type="pres">
      <dgm:prSet presAssocID="{228B4ED0-CBDE-480E-B396-5B5A3600CB83}" presName="theList" presStyleCnt="0"/>
      <dgm:spPr/>
    </dgm:pt>
    <dgm:pt modelId="{4C91D173-6BF8-4DBC-B841-4E5B7F99A277}" type="pres">
      <dgm:prSet presAssocID="{45A22B7D-60BF-4BCD-85C0-59048949FA5D}" presName="aNode" presStyleLbl="fgAcc1" presStyleIdx="0" presStyleCnt="6" custScaleX="129605" custLinFactY="-39181" custLinFactNeighborX="14221" custLinFactNeighborY="-100000">
        <dgm:presLayoutVars>
          <dgm:bulletEnabled val="1"/>
        </dgm:presLayoutVars>
      </dgm:prSet>
      <dgm:spPr/>
    </dgm:pt>
    <dgm:pt modelId="{CCC6BB62-3489-408F-840F-26797E3DADA3}" type="pres">
      <dgm:prSet presAssocID="{45A22B7D-60BF-4BCD-85C0-59048949FA5D}" presName="aSpace" presStyleCnt="0"/>
      <dgm:spPr/>
    </dgm:pt>
    <dgm:pt modelId="{B5A01940-FAB6-4905-896F-E3C63520D18F}" type="pres">
      <dgm:prSet presAssocID="{F8DD5191-95B2-44D1-A9B5-50432615B26F}" presName="aNode" presStyleLbl="fgAcc1" presStyleIdx="1" presStyleCnt="6" custScaleX="129605" custLinFactY="-32685" custLinFactNeighborX="14221" custLinFactNeighborY="-100000">
        <dgm:presLayoutVars>
          <dgm:bulletEnabled val="1"/>
        </dgm:presLayoutVars>
      </dgm:prSet>
      <dgm:spPr/>
    </dgm:pt>
    <dgm:pt modelId="{7DB3176D-8147-4416-BB18-9D4A588AEE45}" type="pres">
      <dgm:prSet presAssocID="{F8DD5191-95B2-44D1-A9B5-50432615B26F}" presName="aSpace" presStyleCnt="0"/>
      <dgm:spPr/>
    </dgm:pt>
    <dgm:pt modelId="{E7A1C8E0-A189-4CD8-AF72-79D1BD175F22}" type="pres">
      <dgm:prSet presAssocID="{8B3ECB9D-B697-44C3-B750-353FD318F2B3}" presName="aNode" presStyleLbl="fgAcc1" presStyleIdx="2" presStyleCnt="6" custScaleX="130438" custLinFactY="-24915" custLinFactNeighborX="15748" custLinFactNeighborY="-100000">
        <dgm:presLayoutVars>
          <dgm:bulletEnabled val="1"/>
        </dgm:presLayoutVars>
      </dgm:prSet>
      <dgm:spPr/>
    </dgm:pt>
    <dgm:pt modelId="{2A6D734D-B7E9-4321-827C-186EA55F9734}" type="pres">
      <dgm:prSet presAssocID="{8B3ECB9D-B697-44C3-B750-353FD318F2B3}" presName="aSpace" presStyleCnt="0"/>
      <dgm:spPr/>
    </dgm:pt>
    <dgm:pt modelId="{09FDA360-CF45-427E-B529-BB3B9B9E85B6}" type="pres">
      <dgm:prSet presAssocID="{EA77374D-523B-4AB5-AF34-EDBC4D8A4C57}" presName="aNode" presStyleLbl="fgAcc1" presStyleIdx="3" presStyleCnt="6" custScaleX="128508" custScaleY="200770" custLinFactY="-9069" custLinFactNeighborX="16386" custLinFactNeighborY="-100000">
        <dgm:presLayoutVars>
          <dgm:bulletEnabled val="1"/>
        </dgm:presLayoutVars>
      </dgm:prSet>
      <dgm:spPr/>
    </dgm:pt>
    <dgm:pt modelId="{68E5A653-2C75-4BC7-B50D-E9B0AA680547}" type="pres">
      <dgm:prSet presAssocID="{EA77374D-523B-4AB5-AF34-EDBC4D8A4C57}" presName="aSpace" presStyleCnt="0"/>
      <dgm:spPr/>
    </dgm:pt>
    <dgm:pt modelId="{EB8D4A06-36CE-4E81-8893-C47F887BEC7F}" type="pres">
      <dgm:prSet presAssocID="{189CE4A8-74A7-4D87-BEDA-BDE00B28BC2C}" presName="aNode" presStyleLbl="fgAcc1" presStyleIdx="4" presStyleCnt="6" custScaleX="131253" custLinFactNeighborX="15045" custLinFactNeighborY="-59772">
        <dgm:presLayoutVars>
          <dgm:bulletEnabled val="1"/>
        </dgm:presLayoutVars>
      </dgm:prSet>
      <dgm:spPr/>
    </dgm:pt>
    <dgm:pt modelId="{F21797C9-EA3A-4166-B600-311942EEA4B1}" type="pres">
      <dgm:prSet presAssocID="{189CE4A8-74A7-4D87-BEDA-BDE00B28BC2C}" presName="aSpace" presStyleCnt="0"/>
      <dgm:spPr/>
    </dgm:pt>
    <dgm:pt modelId="{F782D694-BB71-4BE7-8678-4847A8A92B6C}" type="pres">
      <dgm:prSet presAssocID="{FA51A059-BB0E-4841-B0FC-6EE8D1C84BDD}" presName="aNode" presStyleLbl="fgAcc1" presStyleIdx="5" presStyleCnt="6" custScaleX="131253" custLinFactY="6357" custLinFactNeighborX="15045" custLinFactNeighborY="100000">
        <dgm:presLayoutVars>
          <dgm:bulletEnabled val="1"/>
        </dgm:presLayoutVars>
      </dgm:prSet>
      <dgm:spPr/>
    </dgm:pt>
    <dgm:pt modelId="{13572576-9731-4419-9561-810F391F9D12}" type="pres">
      <dgm:prSet presAssocID="{FA51A059-BB0E-4841-B0FC-6EE8D1C84BDD}" presName="aSpace" presStyleCnt="0"/>
      <dgm:spPr/>
    </dgm:pt>
  </dgm:ptLst>
  <dgm:cxnLst>
    <dgm:cxn modelId="{FFFEC30E-66FD-4B3C-9AD8-C42D5C83E7B9}" type="presOf" srcId="{189CE4A8-74A7-4D87-BEDA-BDE00B28BC2C}" destId="{EB8D4A06-36CE-4E81-8893-C47F887BEC7F}" srcOrd="0" destOrd="0" presId="urn:microsoft.com/office/officeart/2005/8/layout/pyramid2"/>
    <dgm:cxn modelId="{7F429A29-DE9B-40B2-A8CB-F7AA5541783D}" type="presOf" srcId="{45A22B7D-60BF-4BCD-85C0-59048949FA5D}" destId="{4C91D173-6BF8-4DBC-B841-4E5B7F99A277}" srcOrd="0" destOrd="0" presId="urn:microsoft.com/office/officeart/2005/8/layout/pyramid2"/>
    <dgm:cxn modelId="{9503F83D-8743-4CD1-B524-6BFBE6BC23F3}" srcId="{228B4ED0-CBDE-480E-B396-5B5A3600CB83}" destId="{FA51A059-BB0E-4841-B0FC-6EE8D1C84BDD}" srcOrd="5" destOrd="0" parTransId="{5ACB728A-657B-47D5-B0AD-D2EE58BCF9AB}" sibTransId="{83653E4C-C7FA-4C6C-B1F6-2106078CE2F2}"/>
    <dgm:cxn modelId="{DA326F65-B7AD-48C8-BB71-BA3C5B3C2F9E}" type="presOf" srcId="{F8DD5191-95B2-44D1-A9B5-50432615B26F}" destId="{B5A01940-FAB6-4905-896F-E3C63520D18F}" srcOrd="0" destOrd="0" presId="urn:microsoft.com/office/officeart/2005/8/layout/pyramid2"/>
    <dgm:cxn modelId="{FC784953-D39C-4FAA-9A40-52C4E31502CC}" type="presOf" srcId="{EA77374D-523B-4AB5-AF34-EDBC4D8A4C57}" destId="{09FDA360-CF45-427E-B529-BB3B9B9E85B6}" srcOrd="0" destOrd="0" presId="urn:microsoft.com/office/officeart/2005/8/layout/pyramid2"/>
    <dgm:cxn modelId="{AA6D5494-785B-4A55-81BA-228DAD3751FC}" srcId="{228B4ED0-CBDE-480E-B396-5B5A3600CB83}" destId="{EA77374D-523B-4AB5-AF34-EDBC4D8A4C57}" srcOrd="3" destOrd="0" parTransId="{B7B4EDD0-6711-4C5B-A6E9-8A47AD1EA496}" sibTransId="{EE0D674F-3D35-4D90-BB1C-E0F52DFFE984}"/>
    <dgm:cxn modelId="{65C3B997-E3AA-451D-ACD8-9F3893F5FDAB}" srcId="{228B4ED0-CBDE-480E-B396-5B5A3600CB83}" destId="{8B3ECB9D-B697-44C3-B750-353FD318F2B3}" srcOrd="2" destOrd="0" parTransId="{A24DBD28-C39C-47FE-84F7-41EB74E2D6B2}" sibTransId="{8FB86CF7-DB20-489E-AE71-973A82755FBE}"/>
    <dgm:cxn modelId="{9A946498-FB07-4D4A-98C0-6EE55D4AA653}" srcId="{228B4ED0-CBDE-480E-B396-5B5A3600CB83}" destId="{F8DD5191-95B2-44D1-A9B5-50432615B26F}" srcOrd="1" destOrd="0" parTransId="{DB90287B-71E2-4DB8-90C8-978871866700}" sibTransId="{40D337EE-678D-4C0A-954E-D7D2D6F0B8FE}"/>
    <dgm:cxn modelId="{3AC320A0-E059-466E-88A0-76CE69DE294F}" srcId="{228B4ED0-CBDE-480E-B396-5B5A3600CB83}" destId="{45A22B7D-60BF-4BCD-85C0-59048949FA5D}" srcOrd="0" destOrd="0" parTransId="{65678D1A-D8C3-4A46-8C33-5261746D4417}" sibTransId="{F51DBD09-17CD-42FF-8814-206C53EFB7E0}"/>
    <dgm:cxn modelId="{668677C5-73B5-436F-AD1E-3D043CD279A7}" type="presOf" srcId="{228B4ED0-CBDE-480E-B396-5B5A3600CB83}" destId="{561BF085-3D76-4B99-9646-CAE18B3729C1}" srcOrd="0" destOrd="0" presId="urn:microsoft.com/office/officeart/2005/8/layout/pyramid2"/>
    <dgm:cxn modelId="{3298A5CA-B73E-4DC4-8273-45E247D0FB85}" type="presOf" srcId="{8B3ECB9D-B697-44C3-B750-353FD318F2B3}" destId="{E7A1C8E0-A189-4CD8-AF72-79D1BD175F22}" srcOrd="0" destOrd="0" presId="urn:microsoft.com/office/officeart/2005/8/layout/pyramid2"/>
    <dgm:cxn modelId="{02DFF8CB-62AF-4435-A1EB-D34DA8936F91}" srcId="{228B4ED0-CBDE-480E-B396-5B5A3600CB83}" destId="{189CE4A8-74A7-4D87-BEDA-BDE00B28BC2C}" srcOrd="4" destOrd="0" parTransId="{B80BD7F2-B5BD-452A-AF52-52860084E24A}" sibTransId="{C3007007-B3D2-455F-B80C-93BC84EAEDF9}"/>
    <dgm:cxn modelId="{949603E0-BD05-4478-A6A8-ACDBEAF8EE0E}" type="presOf" srcId="{FA51A059-BB0E-4841-B0FC-6EE8D1C84BDD}" destId="{F782D694-BB71-4BE7-8678-4847A8A92B6C}" srcOrd="0" destOrd="0" presId="urn:microsoft.com/office/officeart/2005/8/layout/pyramid2"/>
    <dgm:cxn modelId="{082414C9-D601-4281-8E11-904B6BD6215B}" type="presParOf" srcId="{561BF085-3D76-4B99-9646-CAE18B3729C1}" destId="{6A82C521-347E-4FFA-8E47-A150C8B1BE83}" srcOrd="0" destOrd="0" presId="urn:microsoft.com/office/officeart/2005/8/layout/pyramid2"/>
    <dgm:cxn modelId="{E39A3DDD-A79A-47D0-8421-93A0DFC20FDD}" type="presParOf" srcId="{561BF085-3D76-4B99-9646-CAE18B3729C1}" destId="{5573FA4B-00FE-468B-B333-2743665DC089}" srcOrd="1" destOrd="0" presId="urn:microsoft.com/office/officeart/2005/8/layout/pyramid2"/>
    <dgm:cxn modelId="{FE008CA1-B171-4D8A-A4BD-8E32A504FCF5}" type="presParOf" srcId="{5573FA4B-00FE-468B-B333-2743665DC089}" destId="{4C91D173-6BF8-4DBC-B841-4E5B7F99A277}" srcOrd="0" destOrd="0" presId="urn:microsoft.com/office/officeart/2005/8/layout/pyramid2"/>
    <dgm:cxn modelId="{DDAAEDAB-E88C-4B70-9828-667CE94D8DFD}" type="presParOf" srcId="{5573FA4B-00FE-468B-B333-2743665DC089}" destId="{CCC6BB62-3489-408F-840F-26797E3DADA3}" srcOrd="1" destOrd="0" presId="urn:microsoft.com/office/officeart/2005/8/layout/pyramid2"/>
    <dgm:cxn modelId="{4372668E-FB06-4ED2-9826-4869081878E5}" type="presParOf" srcId="{5573FA4B-00FE-468B-B333-2743665DC089}" destId="{B5A01940-FAB6-4905-896F-E3C63520D18F}" srcOrd="2" destOrd="0" presId="urn:microsoft.com/office/officeart/2005/8/layout/pyramid2"/>
    <dgm:cxn modelId="{B241CA78-10D2-498D-B31A-52D1F9504242}" type="presParOf" srcId="{5573FA4B-00FE-468B-B333-2743665DC089}" destId="{7DB3176D-8147-4416-BB18-9D4A588AEE45}" srcOrd="3" destOrd="0" presId="urn:microsoft.com/office/officeart/2005/8/layout/pyramid2"/>
    <dgm:cxn modelId="{B1EF0318-53C1-45D6-BEFD-880618E13AD2}" type="presParOf" srcId="{5573FA4B-00FE-468B-B333-2743665DC089}" destId="{E7A1C8E0-A189-4CD8-AF72-79D1BD175F22}" srcOrd="4" destOrd="0" presId="urn:microsoft.com/office/officeart/2005/8/layout/pyramid2"/>
    <dgm:cxn modelId="{435E285E-81F8-4593-9C1E-6332D0DD3B44}" type="presParOf" srcId="{5573FA4B-00FE-468B-B333-2743665DC089}" destId="{2A6D734D-B7E9-4321-827C-186EA55F9734}" srcOrd="5" destOrd="0" presId="urn:microsoft.com/office/officeart/2005/8/layout/pyramid2"/>
    <dgm:cxn modelId="{365BE75A-9349-44C4-AAE8-C85EF078980A}" type="presParOf" srcId="{5573FA4B-00FE-468B-B333-2743665DC089}" destId="{09FDA360-CF45-427E-B529-BB3B9B9E85B6}" srcOrd="6" destOrd="0" presId="urn:microsoft.com/office/officeart/2005/8/layout/pyramid2"/>
    <dgm:cxn modelId="{B207C669-7B6E-4155-BE24-F6A0995A3BB2}" type="presParOf" srcId="{5573FA4B-00FE-468B-B333-2743665DC089}" destId="{68E5A653-2C75-4BC7-B50D-E9B0AA680547}" srcOrd="7" destOrd="0" presId="urn:microsoft.com/office/officeart/2005/8/layout/pyramid2"/>
    <dgm:cxn modelId="{BF380E2E-5D25-4096-BB99-0DFB4F20B348}" type="presParOf" srcId="{5573FA4B-00FE-468B-B333-2743665DC089}" destId="{EB8D4A06-36CE-4E81-8893-C47F887BEC7F}" srcOrd="8" destOrd="0" presId="urn:microsoft.com/office/officeart/2005/8/layout/pyramid2"/>
    <dgm:cxn modelId="{410979CB-0170-4B5D-8066-393ACD7FA504}" type="presParOf" srcId="{5573FA4B-00FE-468B-B333-2743665DC089}" destId="{F21797C9-EA3A-4166-B600-311942EEA4B1}" srcOrd="9" destOrd="0" presId="urn:microsoft.com/office/officeart/2005/8/layout/pyramid2"/>
    <dgm:cxn modelId="{1F584927-D8F4-4574-8CF2-6F6F95523A5D}" type="presParOf" srcId="{5573FA4B-00FE-468B-B333-2743665DC089}" destId="{F782D694-BB71-4BE7-8678-4847A8A92B6C}" srcOrd="10" destOrd="0" presId="urn:microsoft.com/office/officeart/2005/8/layout/pyramid2"/>
    <dgm:cxn modelId="{9CADAE0E-0072-4B7F-A0FA-49D2DF0BB7E9}" type="presParOf" srcId="{5573FA4B-00FE-468B-B333-2743665DC089}" destId="{13572576-9731-4419-9561-810F391F9D12}"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D2C753-F574-4B95-9E58-6431CE61479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FE43D83-6916-4980-A41E-C096A7D3F716}">
      <dgm:prSet/>
      <dgm:spPr>
        <a:solidFill>
          <a:srgbClr val="E67622"/>
        </a:solidFill>
      </dgm:spPr>
      <dgm:t>
        <a:bodyPr/>
        <a:lstStyle/>
        <a:p>
          <a:r>
            <a:rPr lang="en-US" dirty="0">
              <a:latin typeface="Cambria" panose="02040503050406030204" pitchFamily="18" charset="0"/>
              <a:ea typeface="Cambria" panose="02040503050406030204" pitchFamily="18" charset="0"/>
            </a:rPr>
            <a:t>Master Classes</a:t>
          </a:r>
        </a:p>
      </dgm:t>
    </dgm:pt>
    <dgm:pt modelId="{B106A592-B368-46D8-83FC-EB69E4F42A92}" type="parTrans" cxnId="{D6F03532-6310-43CF-A1DD-8478BC404C73}">
      <dgm:prSet/>
      <dgm:spPr/>
      <dgm:t>
        <a:bodyPr/>
        <a:lstStyle/>
        <a:p>
          <a:endParaRPr lang="en-US"/>
        </a:p>
      </dgm:t>
    </dgm:pt>
    <dgm:pt modelId="{20D4CFF7-668E-421D-A673-E9DB58B9034E}" type="sibTrans" cxnId="{D6F03532-6310-43CF-A1DD-8478BC404C73}">
      <dgm:prSet/>
      <dgm:spPr/>
      <dgm:t>
        <a:bodyPr/>
        <a:lstStyle/>
        <a:p>
          <a:endParaRPr lang="en-US"/>
        </a:p>
      </dgm:t>
    </dgm:pt>
    <dgm:pt modelId="{3738CE59-3B5C-49B1-9EFC-EC2E777AB0AA}">
      <dgm:prSet/>
      <dgm:spPr>
        <a:solidFill>
          <a:srgbClr val="E67622"/>
        </a:solidFill>
      </dgm:spPr>
      <dgm:t>
        <a:bodyPr/>
        <a:lstStyle/>
        <a:p>
          <a:r>
            <a:rPr lang="en-US" dirty="0">
              <a:latin typeface="Cambria" panose="02040503050406030204" pitchFamily="18" charset="0"/>
              <a:ea typeface="Cambria" panose="02040503050406030204" pitchFamily="18" charset="0"/>
            </a:rPr>
            <a:t>Guest Lectures</a:t>
          </a:r>
        </a:p>
      </dgm:t>
    </dgm:pt>
    <dgm:pt modelId="{375ACAD6-6D93-43E9-A2BD-EEE916B2E39D}" type="parTrans" cxnId="{956CD41D-39AE-4902-A208-CA98384FC89C}">
      <dgm:prSet/>
      <dgm:spPr/>
      <dgm:t>
        <a:bodyPr/>
        <a:lstStyle/>
        <a:p>
          <a:endParaRPr lang="en-US"/>
        </a:p>
      </dgm:t>
    </dgm:pt>
    <dgm:pt modelId="{6CAABEE6-13EE-4C9A-9A2E-BD42BEC70931}" type="sibTrans" cxnId="{956CD41D-39AE-4902-A208-CA98384FC89C}">
      <dgm:prSet/>
      <dgm:spPr/>
      <dgm:t>
        <a:bodyPr/>
        <a:lstStyle/>
        <a:p>
          <a:endParaRPr lang="en-US"/>
        </a:p>
      </dgm:t>
    </dgm:pt>
    <dgm:pt modelId="{316A8410-D61B-4F68-868B-5704E2EAAEF0}">
      <dgm:prSet/>
      <dgm:spPr>
        <a:solidFill>
          <a:srgbClr val="E67622"/>
        </a:solidFill>
      </dgm:spPr>
      <dgm:t>
        <a:bodyPr/>
        <a:lstStyle/>
        <a:p>
          <a:r>
            <a:rPr lang="en-US" dirty="0">
              <a:latin typeface="Cambria" panose="02040503050406030204" pitchFamily="18" charset="0"/>
              <a:ea typeface="Cambria" panose="02040503050406030204" pitchFamily="18" charset="0"/>
            </a:rPr>
            <a:t>Hands-up Workshops</a:t>
          </a:r>
        </a:p>
      </dgm:t>
    </dgm:pt>
    <dgm:pt modelId="{A5E6B1B7-875E-4551-A041-F2E28325F3F6}" type="parTrans" cxnId="{E068FD60-0703-4501-90C0-654DB69E07F9}">
      <dgm:prSet/>
      <dgm:spPr/>
      <dgm:t>
        <a:bodyPr/>
        <a:lstStyle/>
        <a:p>
          <a:endParaRPr lang="en-US"/>
        </a:p>
      </dgm:t>
    </dgm:pt>
    <dgm:pt modelId="{6B0D4C85-4B36-4970-BABE-890701367359}" type="sibTrans" cxnId="{E068FD60-0703-4501-90C0-654DB69E07F9}">
      <dgm:prSet/>
      <dgm:spPr/>
      <dgm:t>
        <a:bodyPr/>
        <a:lstStyle/>
        <a:p>
          <a:endParaRPr lang="en-US"/>
        </a:p>
      </dgm:t>
    </dgm:pt>
    <dgm:pt modelId="{C4B2CC6B-1618-46AD-90E5-016C63F26479}">
      <dgm:prSet/>
      <dgm:spPr>
        <a:solidFill>
          <a:srgbClr val="E67622"/>
        </a:solidFill>
      </dgm:spPr>
      <dgm:t>
        <a:bodyPr/>
        <a:lstStyle/>
        <a:p>
          <a:r>
            <a:rPr lang="en-US" dirty="0">
              <a:latin typeface="Cambria" panose="02040503050406030204" pitchFamily="18" charset="0"/>
              <a:ea typeface="Cambria" panose="02040503050406030204" pitchFamily="18" charset="0"/>
            </a:rPr>
            <a:t>Professional Enhancement Classes</a:t>
          </a:r>
        </a:p>
      </dgm:t>
    </dgm:pt>
    <dgm:pt modelId="{01ADD5D2-87F3-4286-A477-F1A075E9BE3D}" type="parTrans" cxnId="{5373EAAB-23E3-48A2-BBA2-ACBDAC14D95C}">
      <dgm:prSet/>
      <dgm:spPr/>
      <dgm:t>
        <a:bodyPr/>
        <a:lstStyle/>
        <a:p>
          <a:endParaRPr lang="en-US"/>
        </a:p>
      </dgm:t>
    </dgm:pt>
    <dgm:pt modelId="{26CC9146-C59E-4D33-9620-E1C9E91B8D09}" type="sibTrans" cxnId="{5373EAAB-23E3-48A2-BBA2-ACBDAC14D95C}">
      <dgm:prSet/>
      <dgm:spPr/>
      <dgm:t>
        <a:bodyPr/>
        <a:lstStyle/>
        <a:p>
          <a:endParaRPr lang="en-US"/>
        </a:p>
      </dgm:t>
    </dgm:pt>
    <dgm:pt modelId="{54D9FE64-B06E-42A7-8007-6B7D369FAF3C}" type="pres">
      <dgm:prSet presAssocID="{B9D2C753-F574-4B95-9E58-6431CE61479A}" presName="Name0" presStyleCnt="0">
        <dgm:presLayoutVars>
          <dgm:chPref val="3"/>
          <dgm:dir/>
          <dgm:animLvl val="lvl"/>
          <dgm:resizeHandles/>
        </dgm:presLayoutVars>
      </dgm:prSet>
      <dgm:spPr/>
    </dgm:pt>
    <dgm:pt modelId="{43D15427-2D84-4776-8E36-548511F6FB8E}" type="pres">
      <dgm:prSet presAssocID="{5FE43D83-6916-4980-A41E-C096A7D3F716}" presName="horFlow" presStyleCnt="0"/>
      <dgm:spPr/>
    </dgm:pt>
    <dgm:pt modelId="{AE0CAF67-A9D5-4291-802D-AC1F0253D92F}" type="pres">
      <dgm:prSet presAssocID="{5FE43D83-6916-4980-A41E-C096A7D3F716}" presName="bigChev" presStyleLbl="node1" presStyleIdx="0" presStyleCnt="4"/>
      <dgm:spPr/>
    </dgm:pt>
    <dgm:pt modelId="{AAE9FC14-F794-49FC-98AC-378900BBCBD9}" type="pres">
      <dgm:prSet presAssocID="{5FE43D83-6916-4980-A41E-C096A7D3F716}" presName="vSp" presStyleCnt="0"/>
      <dgm:spPr/>
    </dgm:pt>
    <dgm:pt modelId="{599108EA-3EA5-44DC-BC10-DD4788BF1D1B}" type="pres">
      <dgm:prSet presAssocID="{3738CE59-3B5C-49B1-9EFC-EC2E777AB0AA}" presName="horFlow" presStyleCnt="0"/>
      <dgm:spPr/>
    </dgm:pt>
    <dgm:pt modelId="{EDCBB7BC-32FD-400E-A496-67D872A91BA4}" type="pres">
      <dgm:prSet presAssocID="{3738CE59-3B5C-49B1-9EFC-EC2E777AB0AA}" presName="bigChev" presStyleLbl="node1" presStyleIdx="1" presStyleCnt="4"/>
      <dgm:spPr/>
    </dgm:pt>
    <dgm:pt modelId="{143F1509-B74A-4167-88DC-B55B1B40282B}" type="pres">
      <dgm:prSet presAssocID="{3738CE59-3B5C-49B1-9EFC-EC2E777AB0AA}" presName="vSp" presStyleCnt="0"/>
      <dgm:spPr/>
    </dgm:pt>
    <dgm:pt modelId="{A2D6ABBE-638C-403F-9E79-CCF5559AD72E}" type="pres">
      <dgm:prSet presAssocID="{316A8410-D61B-4F68-868B-5704E2EAAEF0}" presName="horFlow" presStyleCnt="0"/>
      <dgm:spPr/>
    </dgm:pt>
    <dgm:pt modelId="{7052E8BC-B128-4EF0-B809-6AE9851AF365}" type="pres">
      <dgm:prSet presAssocID="{316A8410-D61B-4F68-868B-5704E2EAAEF0}" presName="bigChev" presStyleLbl="node1" presStyleIdx="2" presStyleCnt="4"/>
      <dgm:spPr/>
    </dgm:pt>
    <dgm:pt modelId="{F892FFDB-AAF7-49CF-A4CB-79B8483342A4}" type="pres">
      <dgm:prSet presAssocID="{316A8410-D61B-4F68-868B-5704E2EAAEF0}" presName="vSp" presStyleCnt="0"/>
      <dgm:spPr/>
    </dgm:pt>
    <dgm:pt modelId="{4DA3119A-B24C-49BE-B527-17A3E29BD4AB}" type="pres">
      <dgm:prSet presAssocID="{C4B2CC6B-1618-46AD-90E5-016C63F26479}" presName="horFlow" presStyleCnt="0"/>
      <dgm:spPr/>
    </dgm:pt>
    <dgm:pt modelId="{61C675F1-18F6-4B8E-80CD-6F7F94A390A8}" type="pres">
      <dgm:prSet presAssocID="{C4B2CC6B-1618-46AD-90E5-016C63F26479}" presName="bigChev" presStyleLbl="node1" presStyleIdx="3" presStyleCnt="4"/>
      <dgm:spPr/>
    </dgm:pt>
  </dgm:ptLst>
  <dgm:cxnLst>
    <dgm:cxn modelId="{C94FBD01-5BA3-49AC-9E6C-AC5F2778102E}" type="presOf" srcId="{316A8410-D61B-4F68-868B-5704E2EAAEF0}" destId="{7052E8BC-B128-4EF0-B809-6AE9851AF365}" srcOrd="0" destOrd="0" presId="urn:microsoft.com/office/officeart/2005/8/layout/lProcess3"/>
    <dgm:cxn modelId="{956CD41D-39AE-4902-A208-CA98384FC89C}" srcId="{B9D2C753-F574-4B95-9E58-6431CE61479A}" destId="{3738CE59-3B5C-49B1-9EFC-EC2E777AB0AA}" srcOrd="1" destOrd="0" parTransId="{375ACAD6-6D93-43E9-A2BD-EEE916B2E39D}" sibTransId="{6CAABEE6-13EE-4C9A-9A2E-BD42BEC70931}"/>
    <dgm:cxn modelId="{D6F03532-6310-43CF-A1DD-8478BC404C73}" srcId="{B9D2C753-F574-4B95-9E58-6431CE61479A}" destId="{5FE43D83-6916-4980-A41E-C096A7D3F716}" srcOrd="0" destOrd="0" parTransId="{B106A592-B368-46D8-83FC-EB69E4F42A92}" sibTransId="{20D4CFF7-668E-421D-A673-E9DB58B9034E}"/>
    <dgm:cxn modelId="{E068FD60-0703-4501-90C0-654DB69E07F9}" srcId="{B9D2C753-F574-4B95-9E58-6431CE61479A}" destId="{316A8410-D61B-4F68-868B-5704E2EAAEF0}" srcOrd="2" destOrd="0" parTransId="{A5E6B1B7-875E-4551-A041-F2E28325F3F6}" sibTransId="{6B0D4C85-4B36-4970-BABE-890701367359}"/>
    <dgm:cxn modelId="{29065681-07AB-474C-8541-78488241DA54}" type="presOf" srcId="{5FE43D83-6916-4980-A41E-C096A7D3F716}" destId="{AE0CAF67-A9D5-4291-802D-AC1F0253D92F}" srcOrd="0" destOrd="0" presId="urn:microsoft.com/office/officeart/2005/8/layout/lProcess3"/>
    <dgm:cxn modelId="{AF97FD84-077B-4B88-BC8D-940E8E0235AF}" type="presOf" srcId="{C4B2CC6B-1618-46AD-90E5-016C63F26479}" destId="{61C675F1-18F6-4B8E-80CD-6F7F94A390A8}" srcOrd="0" destOrd="0" presId="urn:microsoft.com/office/officeart/2005/8/layout/lProcess3"/>
    <dgm:cxn modelId="{3D678D9A-5D2A-4702-9E08-D0233532009E}" type="presOf" srcId="{3738CE59-3B5C-49B1-9EFC-EC2E777AB0AA}" destId="{EDCBB7BC-32FD-400E-A496-67D872A91BA4}" srcOrd="0" destOrd="0" presId="urn:microsoft.com/office/officeart/2005/8/layout/lProcess3"/>
    <dgm:cxn modelId="{5373EAAB-23E3-48A2-BBA2-ACBDAC14D95C}" srcId="{B9D2C753-F574-4B95-9E58-6431CE61479A}" destId="{C4B2CC6B-1618-46AD-90E5-016C63F26479}" srcOrd="3" destOrd="0" parTransId="{01ADD5D2-87F3-4286-A477-F1A075E9BE3D}" sibTransId="{26CC9146-C59E-4D33-9620-E1C9E91B8D09}"/>
    <dgm:cxn modelId="{4D65FDEA-BA52-4C73-820C-4658D609E954}" type="presOf" srcId="{B9D2C753-F574-4B95-9E58-6431CE61479A}" destId="{54D9FE64-B06E-42A7-8007-6B7D369FAF3C}" srcOrd="0" destOrd="0" presId="urn:microsoft.com/office/officeart/2005/8/layout/lProcess3"/>
    <dgm:cxn modelId="{634C0B75-55FF-4D5D-ABEC-BC2D94EECC91}" type="presParOf" srcId="{54D9FE64-B06E-42A7-8007-6B7D369FAF3C}" destId="{43D15427-2D84-4776-8E36-548511F6FB8E}" srcOrd="0" destOrd="0" presId="urn:microsoft.com/office/officeart/2005/8/layout/lProcess3"/>
    <dgm:cxn modelId="{9B54DE19-2FA8-4704-957E-E0BEF25A79B8}" type="presParOf" srcId="{43D15427-2D84-4776-8E36-548511F6FB8E}" destId="{AE0CAF67-A9D5-4291-802D-AC1F0253D92F}" srcOrd="0" destOrd="0" presId="urn:microsoft.com/office/officeart/2005/8/layout/lProcess3"/>
    <dgm:cxn modelId="{08C28751-B68B-4D63-820F-89F25D339E9C}" type="presParOf" srcId="{54D9FE64-B06E-42A7-8007-6B7D369FAF3C}" destId="{AAE9FC14-F794-49FC-98AC-378900BBCBD9}" srcOrd="1" destOrd="0" presId="urn:microsoft.com/office/officeart/2005/8/layout/lProcess3"/>
    <dgm:cxn modelId="{1C2B0275-8389-4777-B11B-14F680087535}" type="presParOf" srcId="{54D9FE64-B06E-42A7-8007-6B7D369FAF3C}" destId="{599108EA-3EA5-44DC-BC10-DD4788BF1D1B}" srcOrd="2" destOrd="0" presId="urn:microsoft.com/office/officeart/2005/8/layout/lProcess3"/>
    <dgm:cxn modelId="{32F6F937-ACA4-4006-BB37-FDCAE60F6DCE}" type="presParOf" srcId="{599108EA-3EA5-44DC-BC10-DD4788BF1D1B}" destId="{EDCBB7BC-32FD-400E-A496-67D872A91BA4}" srcOrd="0" destOrd="0" presId="urn:microsoft.com/office/officeart/2005/8/layout/lProcess3"/>
    <dgm:cxn modelId="{E9C8E9D8-8C1A-4842-B8F4-9957AC561B24}" type="presParOf" srcId="{54D9FE64-B06E-42A7-8007-6B7D369FAF3C}" destId="{143F1509-B74A-4167-88DC-B55B1B40282B}" srcOrd="3" destOrd="0" presId="urn:microsoft.com/office/officeart/2005/8/layout/lProcess3"/>
    <dgm:cxn modelId="{5C3BD62C-2112-4FFE-B245-83590360EEE8}" type="presParOf" srcId="{54D9FE64-B06E-42A7-8007-6B7D369FAF3C}" destId="{A2D6ABBE-638C-403F-9E79-CCF5559AD72E}" srcOrd="4" destOrd="0" presId="urn:microsoft.com/office/officeart/2005/8/layout/lProcess3"/>
    <dgm:cxn modelId="{5F00DAA4-7AD3-4F9A-8FAC-37FECFCE60E9}" type="presParOf" srcId="{A2D6ABBE-638C-403F-9E79-CCF5559AD72E}" destId="{7052E8BC-B128-4EF0-B809-6AE9851AF365}" srcOrd="0" destOrd="0" presId="urn:microsoft.com/office/officeart/2005/8/layout/lProcess3"/>
    <dgm:cxn modelId="{558751E3-8837-4ED1-86A2-F1ECA1273FF0}" type="presParOf" srcId="{54D9FE64-B06E-42A7-8007-6B7D369FAF3C}" destId="{F892FFDB-AAF7-49CF-A4CB-79B8483342A4}" srcOrd="5" destOrd="0" presId="urn:microsoft.com/office/officeart/2005/8/layout/lProcess3"/>
    <dgm:cxn modelId="{7258CB58-ED77-46FA-A294-158CFC4DF3C6}" type="presParOf" srcId="{54D9FE64-B06E-42A7-8007-6B7D369FAF3C}" destId="{4DA3119A-B24C-49BE-B527-17A3E29BD4AB}" srcOrd="6" destOrd="0" presId="urn:microsoft.com/office/officeart/2005/8/layout/lProcess3"/>
    <dgm:cxn modelId="{E02AF281-B080-4BF2-9CEE-0E9E71931D44}" type="presParOf" srcId="{4DA3119A-B24C-49BE-B527-17A3E29BD4AB}" destId="{61C675F1-18F6-4B8E-80CD-6F7F94A390A8}"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32CEFF-0ABD-4BB6-A23F-1EC8D76EEE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9666424-3713-4F6C-AA40-75E415047834}">
      <dgm:prSet/>
      <dgm:spPr>
        <a:solidFill>
          <a:srgbClr val="E67622"/>
        </a:solidFill>
      </dgm:spPr>
      <dgm:t>
        <a:bodyPr/>
        <a:lstStyle/>
        <a:p>
          <a:pPr algn="just"/>
          <a:r>
            <a:rPr lang="en-US" dirty="0">
              <a:latin typeface="Cambria" panose="02040503050406030204" pitchFamily="18" charset="0"/>
              <a:ea typeface="Cambria" panose="02040503050406030204" pitchFamily="18" charset="0"/>
            </a:rPr>
            <a:t>LPU always believes in providing exposure to its students through Master Classes and Guest Lectures by great leaders, Industry experts &amp; professionals. These Master Classes, Guest Lectures and Hands-on workshops will provide educational inputs to the students based on real life experiences of the experts.</a:t>
          </a:r>
        </a:p>
      </dgm:t>
    </dgm:pt>
    <dgm:pt modelId="{12EFEDF5-3D36-4EC8-A1FE-62EB52E7AE3F}" type="parTrans" cxnId="{2710B4D6-B13C-4CAD-BC68-1F9E55235CC4}">
      <dgm:prSet/>
      <dgm:spPr/>
      <dgm:t>
        <a:bodyPr/>
        <a:lstStyle/>
        <a:p>
          <a:endParaRPr lang="en-US">
            <a:latin typeface="Cambria" panose="02040503050406030204" pitchFamily="18" charset="0"/>
            <a:ea typeface="Cambria" panose="02040503050406030204" pitchFamily="18" charset="0"/>
          </a:endParaRPr>
        </a:p>
      </dgm:t>
    </dgm:pt>
    <dgm:pt modelId="{79CB6221-8467-479B-B628-C5288279675B}" type="sibTrans" cxnId="{2710B4D6-B13C-4CAD-BC68-1F9E55235CC4}">
      <dgm:prSet/>
      <dgm:spPr/>
      <dgm:t>
        <a:bodyPr/>
        <a:lstStyle/>
        <a:p>
          <a:endParaRPr lang="en-US">
            <a:latin typeface="Cambria" panose="02040503050406030204" pitchFamily="18" charset="0"/>
            <a:ea typeface="Cambria" panose="02040503050406030204" pitchFamily="18" charset="0"/>
          </a:endParaRPr>
        </a:p>
      </dgm:t>
    </dgm:pt>
    <dgm:pt modelId="{0B13B807-41B3-480D-B693-52CA960951D7}" type="pres">
      <dgm:prSet presAssocID="{BF32CEFF-0ABD-4BB6-A23F-1EC8D76EEED1}" presName="linear" presStyleCnt="0">
        <dgm:presLayoutVars>
          <dgm:animLvl val="lvl"/>
          <dgm:resizeHandles val="exact"/>
        </dgm:presLayoutVars>
      </dgm:prSet>
      <dgm:spPr/>
    </dgm:pt>
    <dgm:pt modelId="{F98D5D04-4BEB-4E1B-BE6F-B67290711C82}" type="pres">
      <dgm:prSet presAssocID="{49666424-3713-4F6C-AA40-75E415047834}" presName="parentText" presStyleLbl="node1" presStyleIdx="0" presStyleCnt="1" custLinFactNeighborX="-3922" custLinFactNeighborY="-52238">
        <dgm:presLayoutVars>
          <dgm:chMax val="0"/>
          <dgm:bulletEnabled val="1"/>
        </dgm:presLayoutVars>
      </dgm:prSet>
      <dgm:spPr/>
    </dgm:pt>
  </dgm:ptLst>
  <dgm:cxnLst>
    <dgm:cxn modelId="{79CA7D82-F055-4C09-94CF-E730948DE645}" type="presOf" srcId="{49666424-3713-4F6C-AA40-75E415047834}" destId="{F98D5D04-4BEB-4E1B-BE6F-B67290711C82}" srcOrd="0" destOrd="0" presId="urn:microsoft.com/office/officeart/2005/8/layout/vList2"/>
    <dgm:cxn modelId="{8579ACAD-DAB5-40AA-B988-04EF0F6493A6}" type="presOf" srcId="{BF32CEFF-0ABD-4BB6-A23F-1EC8D76EEED1}" destId="{0B13B807-41B3-480D-B693-52CA960951D7}" srcOrd="0" destOrd="0" presId="urn:microsoft.com/office/officeart/2005/8/layout/vList2"/>
    <dgm:cxn modelId="{2710B4D6-B13C-4CAD-BC68-1F9E55235CC4}" srcId="{BF32CEFF-0ABD-4BB6-A23F-1EC8D76EEED1}" destId="{49666424-3713-4F6C-AA40-75E415047834}" srcOrd="0" destOrd="0" parTransId="{12EFEDF5-3D36-4EC8-A1FE-62EB52E7AE3F}" sibTransId="{79CB6221-8467-479B-B628-C5288279675B}"/>
    <dgm:cxn modelId="{86A25D14-B7A6-472D-9759-33B5C0EA01B0}" type="presParOf" srcId="{0B13B807-41B3-480D-B693-52CA960951D7}" destId="{F98D5D04-4BEB-4E1B-BE6F-B67290711C8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rgbClr val="E67622"/>
        </a:solidFill>
      </dgm:spPr>
      <dgm:t>
        <a:bodyPr/>
        <a:lstStyle/>
        <a:p>
          <a:pPr algn="ctr"/>
          <a:r>
            <a:rPr lang="en-US" sz="3200" b="1" dirty="0">
              <a:solidFill>
                <a:srgbClr val="FFFFFF"/>
              </a:solidFill>
              <a:latin typeface="Cambria" panose="02040503050406030204" pitchFamily="18" charset="0"/>
              <a:ea typeface="Cambria" panose="02040503050406030204" pitchFamily="18" charset="0"/>
            </a:rPr>
            <a:t>Master Classes / Guest Lectures</a:t>
          </a: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NeighborX="-1596" custLinFactNeighborY="-554">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F4A5485-06F4-4DF7-8412-751016F579A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7C8A8286-9733-41C2-A5A3-F0B08BD223CB}">
      <dgm:prSet/>
      <dgm:spPr>
        <a:solidFill>
          <a:srgbClr val="E67622"/>
        </a:solidFill>
      </dgm:spPr>
      <dgm:t>
        <a:bodyPr/>
        <a:lstStyle/>
        <a:p>
          <a:r>
            <a:rPr lang="en-US" dirty="0">
              <a:latin typeface="Cambria" panose="02040503050406030204" pitchFamily="18" charset="0"/>
              <a:ea typeface="Cambria" panose="02040503050406030204" pitchFamily="18" charset="0"/>
            </a:rPr>
            <a:t>Many Industry Expert Lectures, Guest Lectures and Master Classes have been conducted recently for previous session’s LPU Online students. </a:t>
          </a:r>
        </a:p>
      </dgm:t>
    </dgm:pt>
    <dgm:pt modelId="{7C266370-485E-4A97-8576-3F4B7994F35A}" type="parTrans" cxnId="{FA5B6FB2-3FB3-4437-B830-8DA20825B551}">
      <dgm:prSet/>
      <dgm:spPr/>
      <dgm:t>
        <a:bodyPr/>
        <a:lstStyle/>
        <a:p>
          <a:endParaRPr lang="en-US">
            <a:latin typeface="Cambria" panose="02040503050406030204" pitchFamily="18" charset="0"/>
            <a:ea typeface="Cambria" panose="02040503050406030204" pitchFamily="18" charset="0"/>
          </a:endParaRPr>
        </a:p>
      </dgm:t>
    </dgm:pt>
    <dgm:pt modelId="{7478FC52-7248-4C17-B76B-AFA9E9305F4C}" type="sibTrans" cxnId="{FA5B6FB2-3FB3-4437-B830-8DA20825B551}">
      <dgm:prSet/>
      <dgm:spPr/>
      <dgm:t>
        <a:bodyPr/>
        <a:lstStyle/>
        <a:p>
          <a:endParaRPr lang="en-US">
            <a:latin typeface="Cambria" panose="02040503050406030204" pitchFamily="18" charset="0"/>
            <a:ea typeface="Cambria" panose="02040503050406030204" pitchFamily="18" charset="0"/>
          </a:endParaRPr>
        </a:p>
      </dgm:t>
    </dgm:pt>
    <dgm:pt modelId="{859BA883-3D58-4C8A-9EB9-7ED104A2907C}">
      <dgm:prSet/>
      <dgm:spPr>
        <a:solidFill>
          <a:srgbClr val="E67622"/>
        </a:solidFill>
      </dgm:spPr>
      <dgm:t>
        <a:bodyPr/>
        <a:lstStyle/>
        <a:p>
          <a:r>
            <a:rPr lang="en-US" dirty="0">
              <a:latin typeface="Cambria" panose="02040503050406030204" pitchFamily="18" charset="0"/>
              <a:ea typeface="Cambria" panose="02040503050406030204" pitchFamily="18" charset="0"/>
            </a:rPr>
            <a:t>These lectures by prominent experts are conducted with a mindset to give LPU Online students an industry oriented approach with topics based on their curriculum and general topics as well.</a:t>
          </a:r>
        </a:p>
      </dgm:t>
    </dgm:pt>
    <dgm:pt modelId="{A4570C08-8AD7-436E-8BA6-1A4894A4F2EA}" type="parTrans" cxnId="{A44FD7A3-EB01-4169-8C55-31EC1D97F928}">
      <dgm:prSet/>
      <dgm:spPr/>
      <dgm:t>
        <a:bodyPr/>
        <a:lstStyle/>
        <a:p>
          <a:endParaRPr lang="en-US">
            <a:latin typeface="Cambria" panose="02040503050406030204" pitchFamily="18" charset="0"/>
            <a:ea typeface="Cambria" panose="02040503050406030204" pitchFamily="18" charset="0"/>
          </a:endParaRPr>
        </a:p>
      </dgm:t>
    </dgm:pt>
    <dgm:pt modelId="{56C8832C-E1B6-4985-ACFB-BC8F18FCB879}" type="sibTrans" cxnId="{A44FD7A3-EB01-4169-8C55-31EC1D97F928}">
      <dgm:prSet/>
      <dgm:spPr/>
      <dgm:t>
        <a:bodyPr/>
        <a:lstStyle/>
        <a:p>
          <a:endParaRPr lang="en-US">
            <a:latin typeface="Cambria" panose="02040503050406030204" pitchFamily="18" charset="0"/>
            <a:ea typeface="Cambria" panose="02040503050406030204" pitchFamily="18" charset="0"/>
          </a:endParaRPr>
        </a:p>
      </dgm:t>
    </dgm:pt>
    <dgm:pt modelId="{C37ACA59-4201-4C74-896E-F2D637E023EC}">
      <dgm:prSet/>
      <dgm:spPr>
        <a:solidFill>
          <a:srgbClr val="E67622"/>
        </a:solidFill>
      </dgm:spPr>
      <dgm:t>
        <a:bodyPr/>
        <a:lstStyle/>
        <a:p>
          <a:r>
            <a:rPr lang="en-US" dirty="0">
              <a:latin typeface="Cambria" panose="02040503050406030204" pitchFamily="18" charset="0"/>
              <a:ea typeface="Cambria" panose="02040503050406030204" pitchFamily="18" charset="0"/>
            </a:rPr>
            <a:t>We’ll continue to bring such opportunities for our students to make them future ready.</a:t>
          </a:r>
        </a:p>
      </dgm:t>
    </dgm:pt>
    <dgm:pt modelId="{10ADAF2E-9113-407B-B890-9A406D6FA1BC}" type="parTrans" cxnId="{B6F51D9F-C555-4449-87E1-B4CB8F79B301}">
      <dgm:prSet/>
      <dgm:spPr/>
      <dgm:t>
        <a:bodyPr/>
        <a:lstStyle/>
        <a:p>
          <a:endParaRPr lang="en-US">
            <a:latin typeface="Cambria" panose="02040503050406030204" pitchFamily="18" charset="0"/>
            <a:ea typeface="Cambria" panose="02040503050406030204" pitchFamily="18" charset="0"/>
          </a:endParaRPr>
        </a:p>
      </dgm:t>
    </dgm:pt>
    <dgm:pt modelId="{6D58FBBB-B7ED-4DA2-9ED5-5B264C2D97DB}" type="sibTrans" cxnId="{B6F51D9F-C555-4449-87E1-B4CB8F79B301}">
      <dgm:prSet/>
      <dgm:spPr/>
      <dgm:t>
        <a:bodyPr/>
        <a:lstStyle/>
        <a:p>
          <a:endParaRPr lang="en-US">
            <a:latin typeface="Cambria" panose="02040503050406030204" pitchFamily="18" charset="0"/>
            <a:ea typeface="Cambria" panose="02040503050406030204" pitchFamily="18" charset="0"/>
          </a:endParaRPr>
        </a:p>
      </dgm:t>
    </dgm:pt>
    <dgm:pt modelId="{F0EC07BB-34B0-4F28-8C5C-2D04B115DD3B}" type="pres">
      <dgm:prSet presAssocID="{9F4A5485-06F4-4DF7-8412-751016F579AF}" presName="linear" presStyleCnt="0">
        <dgm:presLayoutVars>
          <dgm:animLvl val="lvl"/>
          <dgm:resizeHandles val="exact"/>
        </dgm:presLayoutVars>
      </dgm:prSet>
      <dgm:spPr/>
    </dgm:pt>
    <dgm:pt modelId="{C6DA2713-F10F-436D-9403-68DD9F9ADE6E}" type="pres">
      <dgm:prSet presAssocID="{7C8A8286-9733-41C2-A5A3-F0B08BD223CB}" presName="parentText" presStyleLbl="node1" presStyleIdx="0" presStyleCnt="3" custLinFactY="-4247" custLinFactNeighborX="2860" custLinFactNeighborY="-100000">
        <dgm:presLayoutVars>
          <dgm:chMax val="0"/>
          <dgm:bulletEnabled val="1"/>
        </dgm:presLayoutVars>
      </dgm:prSet>
      <dgm:spPr/>
    </dgm:pt>
    <dgm:pt modelId="{3D52BCBB-A057-4705-97C3-6E98416D093E}" type="pres">
      <dgm:prSet presAssocID="{7478FC52-7248-4C17-B76B-AFA9E9305F4C}" presName="spacer" presStyleCnt="0"/>
      <dgm:spPr/>
    </dgm:pt>
    <dgm:pt modelId="{B8AA3F26-07EF-4CB8-9015-599D92FAFF33}" type="pres">
      <dgm:prSet presAssocID="{859BA883-3D58-4C8A-9EB9-7ED104A2907C}" presName="parentText" presStyleLbl="node1" presStyleIdx="1" presStyleCnt="3">
        <dgm:presLayoutVars>
          <dgm:chMax val="0"/>
          <dgm:bulletEnabled val="1"/>
        </dgm:presLayoutVars>
      </dgm:prSet>
      <dgm:spPr/>
    </dgm:pt>
    <dgm:pt modelId="{E177320D-3F4D-4E69-93FD-9D34483156F2}" type="pres">
      <dgm:prSet presAssocID="{56C8832C-E1B6-4985-ACFB-BC8F18FCB879}" presName="spacer" presStyleCnt="0"/>
      <dgm:spPr/>
    </dgm:pt>
    <dgm:pt modelId="{D69A32D3-FEDA-4691-BC29-A9B0CEDA5433}" type="pres">
      <dgm:prSet presAssocID="{C37ACA59-4201-4C74-896E-F2D637E023EC}" presName="parentText" presStyleLbl="node1" presStyleIdx="2" presStyleCnt="3">
        <dgm:presLayoutVars>
          <dgm:chMax val="0"/>
          <dgm:bulletEnabled val="1"/>
        </dgm:presLayoutVars>
      </dgm:prSet>
      <dgm:spPr/>
    </dgm:pt>
  </dgm:ptLst>
  <dgm:cxnLst>
    <dgm:cxn modelId="{DB41D203-0052-4523-AFC5-A248A70ADB34}" type="presOf" srcId="{7C8A8286-9733-41C2-A5A3-F0B08BD223CB}" destId="{C6DA2713-F10F-436D-9403-68DD9F9ADE6E}" srcOrd="0" destOrd="0" presId="urn:microsoft.com/office/officeart/2005/8/layout/vList2"/>
    <dgm:cxn modelId="{E0165B35-88A3-4945-9F72-E7B29E62D8B2}" type="presOf" srcId="{9F4A5485-06F4-4DF7-8412-751016F579AF}" destId="{F0EC07BB-34B0-4F28-8C5C-2D04B115DD3B}" srcOrd="0" destOrd="0" presId="urn:microsoft.com/office/officeart/2005/8/layout/vList2"/>
    <dgm:cxn modelId="{BAD9DA6B-429E-4867-B5A4-0877C0000B52}" type="presOf" srcId="{C37ACA59-4201-4C74-896E-F2D637E023EC}" destId="{D69A32D3-FEDA-4691-BC29-A9B0CEDA5433}" srcOrd="0" destOrd="0" presId="urn:microsoft.com/office/officeart/2005/8/layout/vList2"/>
    <dgm:cxn modelId="{B6F51D9F-C555-4449-87E1-B4CB8F79B301}" srcId="{9F4A5485-06F4-4DF7-8412-751016F579AF}" destId="{C37ACA59-4201-4C74-896E-F2D637E023EC}" srcOrd="2" destOrd="0" parTransId="{10ADAF2E-9113-407B-B890-9A406D6FA1BC}" sibTransId="{6D58FBBB-B7ED-4DA2-9ED5-5B264C2D97DB}"/>
    <dgm:cxn modelId="{A44FD7A3-EB01-4169-8C55-31EC1D97F928}" srcId="{9F4A5485-06F4-4DF7-8412-751016F579AF}" destId="{859BA883-3D58-4C8A-9EB9-7ED104A2907C}" srcOrd="1" destOrd="0" parTransId="{A4570C08-8AD7-436E-8BA6-1A4894A4F2EA}" sibTransId="{56C8832C-E1B6-4985-ACFB-BC8F18FCB879}"/>
    <dgm:cxn modelId="{FA5B6FB2-3FB3-4437-B830-8DA20825B551}" srcId="{9F4A5485-06F4-4DF7-8412-751016F579AF}" destId="{7C8A8286-9733-41C2-A5A3-F0B08BD223CB}" srcOrd="0" destOrd="0" parTransId="{7C266370-485E-4A97-8576-3F4B7994F35A}" sibTransId="{7478FC52-7248-4C17-B76B-AFA9E9305F4C}"/>
    <dgm:cxn modelId="{8F882CD5-2BF0-42D2-BD96-AA26EDDFEB7E}" type="presOf" srcId="{859BA883-3D58-4C8A-9EB9-7ED104A2907C}" destId="{B8AA3F26-07EF-4CB8-9015-599D92FAFF33}" srcOrd="0" destOrd="0" presId="urn:microsoft.com/office/officeart/2005/8/layout/vList2"/>
    <dgm:cxn modelId="{4249F6B1-2223-48A0-9100-DD3E4136D052}" type="presParOf" srcId="{F0EC07BB-34B0-4F28-8C5C-2D04B115DD3B}" destId="{C6DA2713-F10F-436D-9403-68DD9F9ADE6E}" srcOrd="0" destOrd="0" presId="urn:microsoft.com/office/officeart/2005/8/layout/vList2"/>
    <dgm:cxn modelId="{9DBD3CD7-6C0E-4040-816D-695B337B9448}" type="presParOf" srcId="{F0EC07BB-34B0-4F28-8C5C-2D04B115DD3B}" destId="{3D52BCBB-A057-4705-97C3-6E98416D093E}" srcOrd="1" destOrd="0" presId="urn:microsoft.com/office/officeart/2005/8/layout/vList2"/>
    <dgm:cxn modelId="{CE7FC3D5-A69B-460F-8CAC-911A6B1C9F0E}" type="presParOf" srcId="{F0EC07BB-34B0-4F28-8C5C-2D04B115DD3B}" destId="{B8AA3F26-07EF-4CB8-9015-599D92FAFF33}" srcOrd="2" destOrd="0" presId="urn:microsoft.com/office/officeart/2005/8/layout/vList2"/>
    <dgm:cxn modelId="{AAEF40C8-4CBD-47FB-AAD2-A5F1F4119EBE}" type="presParOf" srcId="{F0EC07BB-34B0-4F28-8C5C-2D04B115DD3B}" destId="{E177320D-3F4D-4E69-93FD-9D34483156F2}" srcOrd="3" destOrd="0" presId="urn:microsoft.com/office/officeart/2005/8/layout/vList2"/>
    <dgm:cxn modelId="{AE4E75CB-ECF9-468B-8C87-560AB134EA3D}" type="presParOf" srcId="{F0EC07BB-34B0-4F28-8C5C-2D04B115DD3B}" destId="{D69A32D3-FEDA-4691-BC29-A9B0CEDA543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8D7FDA-FEDB-47AD-9864-2235FF7006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BDC3778-2D46-401D-B402-FB7F31B732E1}">
      <dgm:prSet/>
      <dgm:spPr>
        <a:solidFill>
          <a:srgbClr val="E67622"/>
        </a:solidFill>
      </dgm:spPr>
      <dgm:t>
        <a:bodyPr/>
        <a:lstStyle/>
        <a:p>
          <a:pPr algn="just"/>
          <a:r>
            <a:rPr lang="en-US" dirty="0">
              <a:latin typeface="Cambria" panose="02040503050406030204" pitchFamily="18" charset="0"/>
              <a:ea typeface="Cambria" panose="02040503050406030204" pitchFamily="18" charset="0"/>
            </a:rPr>
            <a:t>Special classes are organized under Placement Enhancement Program (PEP) where students are trained in aptitude, reasoning, soft skills, interviewing skills, right from the course commencement till their placements.</a:t>
          </a:r>
        </a:p>
      </dgm:t>
    </dgm:pt>
    <dgm:pt modelId="{7381910F-15BA-4585-8B5E-75E862924F6D}" type="parTrans" cxnId="{EBD55C59-8D16-460E-9972-6B80C92E6443}">
      <dgm:prSet/>
      <dgm:spPr/>
      <dgm:t>
        <a:bodyPr/>
        <a:lstStyle/>
        <a:p>
          <a:endParaRPr lang="en-US"/>
        </a:p>
      </dgm:t>
    </dgm:pt>
    <dgm:pt modelId="{E14C6C8B-EB1D-4445-B110-A5A7ECA7CDA3}" type="sibTrans" cxnId="{EBD55C59-8D16-460E-9972-6B80C92E6443}">
      <dgm:prSet/>
      <dgm:spPr/>
      <dgm:t>
        <a:bodyPr/>
        <a:lstStyle/>
        <a:p>
          <a:endParaRPr lang="en-US"/>
        </a:p>
      </dgm:t>
    </dgm:pt>
    <dgm:pt modelId="{512D472C-3DEC-4FF8-A3A0-D68E635EC61D}">
      <dgm:prSet/>
      <dgm:spPr>
        <a:solidFill>
          <a:srgbClr val="E67622"/>
        </a:solidFill>
      </dgm:spPr>
      <dgm:t>
        <a:bodyPr/>
        <a:lstStyle/>
        <a:p>
          <a:pPr algn="just"/>
          <a:r>
            <a:rPr lang="en-US" dirty="0">
              <a:latin typeface="Cambria" panose="02040503050406030204" pitchFamily="18" charset="0"/>
              <a:ea typeface="Cambria" panose="02040503050406030204" pitchFamily="18" charset="0"/>
            </a:rPr>
            <a:t>Objective of Professional enhancement programme is to enhance students’ capabilities as per the career requirements, to create awareness and motivate to acquire add-on skills other than their subject.</a:t>
          </a:r>
        </a:p>
      </dgm:t>
    </dgm:pt>
    <dgm:pt modelId="{38A6B031-288E-48AB-B19A-A2DEA0860A13}" type="parTrans" cxnId="{E523ABE6-24C8-4BA7-9456-FE0E09AFACE9}">
      <dgm:prSet/>
      <dgm:spPr/>
      <dgm:t>
        <a:bodyPr/>
        <a:lstStyle/>
        <a:p>
          <a:endParaRPr lang="en-US"/>
        </a:p>
      </dgm:t>
    </dgm:pt>
    <dgm:pt modelId="{2961255B-1340-45B6-A27F-F7D689C0DBE0}" type="sibTrans" cxnId="{E523ABE6-24C8-4BA7-9456-FE0E09AFACE9}">
      <dgm:prSet/>
      <dgm:spPr/>
      <dgm:t>
        <a:bodyPr/>
        <a:lstStyle/>
        <a:p>
          <a:endParaRPr lang="en-US"/>
        </a:p>
      </dgm:t>
    </dgm:pt>
    <dgm:pt modelId="{9C80BBCB-DF86-4CE1-8DEF-E1410807E481}" type="pres">
      <dgm:prSet presAssocID="{838D7FDA-FEDB-47AD-9864-2235FF700681}" presName="linear" presStyleCnt="0">
        <dgm:presLayoutVars>
          <dgm:animLvl val="lvl"/>
          <dgm:resizeHandles val="exact"/>
        </dgm:presLayoutVars>
      </dgm:prSet>
      <dgm:spPr/>
    </dgm:pt>
    <dgm:pt modelId="{616CDBDB-4033-4C8E-97E8-32E54AD875EA}" type="pres">
      <dgm:prSet presAssocID="{7BDC3778-2D46-401D-B402-FB7F31B732E1}" presName="parentText" presStyleLbl="node1" presStyleIdx="0" presStyleCnt="2" custLinFactY="-16266" custLinFactNeighborY="-100000">
        <dgm:presLayoutVars>
          <dgm:chMax val="0"/>
          <dgm:bulletEnabled val="1"/>
        </dgm:presLayoutVars>
      </dgm:prSet>
      <dgm:spPr/>
    </dgm:pt>
    <dgm:pt modelId="{30E1D916-4C25-4C45-8855-B44C1365AB13}" type="pres">
      <dgm:prSet presAssocID="{E14C6C8B-EB1D-4445-B110-A5A7ECA7CDA3}" presName="spacer" presStyleCnt="0"/>
      <dgm:spPr/>
    </dgm:pt>
    <dgm:pt modelId="{58DC362F-27C5-4ED3-B5A0-6286CA02F2FF}" type="pres">
      <dgm:prSet presAssocID="{512D472C-3DEC-4FF8-A3A0-D68E635EC61D}" presName="parentText" presStyleLbl="node1" presStyleIdx="1" presStyleCnt="2" custLinFactNeighborY="15797">
        <dgm:presLayoutVars>
          <dgm:chMax val="0"/>
          <dgm:bulletEnabled val="1"/>
        </dgm:presLayoutVars>
      </dgm:prSet>
      <dgm:spPr/>
    </dgm:pt>
  </dgm:ptLst>
  <dgm:cxnLst>
    <dgm:cxn modelId="{1D816C0E-E2F2-4D1F-BEC7-C7F47590E5A2}" type="presOf" srcId="{838D7FDA-FEDB-47AD-9864-2235FF700681}" destId="{9C80BBCB-DF86-4CE1-8DEF-E1410807E481}" srcOrd="0" destOrd="0" presId="urn:microsoft.com/office/officeart/2005/8/layout/vList2"/>
    <dgm:cxn modelId="{4E1E3060-D3A8-4F7B-B280-6EAB288107F5}" type="presOf" srcId="{7BDC3778-2D46-401D-B402-FB7F31B732E1}" destId="{616CDBDB-4033-4C8E-97E8-32E54AD875EA}" srcOrd="0" destOrd="0" presId="urn:microsoft.com/office/officeart/2005/8/layout/vList2"/>
    <dgm:cxn modelId="{363F6E63-D61B-424A-B11D-FFD48DB84B68}" type="presOf" srcId="{512D472C-3DEC-4FF8-A3A0-D68E635EC61D}" destId="{58DC362F-27C5-4ED3-B5A0-6286CA02F2FF}" srcOrd="0" destOrd="0" presId="urn:microsoft.com/office/officeart/2005/8/layout/vList2"/>
    <dgm:cxn modelId="{EBD55C59-8D16-460E-9972-6B80C92E6443}" srcId="{838D7FDA-FEDB-47AD-9864-2235FF700681}" destId="{7BDC3778-2D46-401D-B402-FB7F31B732E1}" srcOrd="0" destOrd="0" parTransId="{7381910F-15BA-4585-8B5E-75E862924F6D}" sibTransId="{E14C6C8B-EB1D-4445-B110-A5A7ECA7CDA3}"/>
    <dgm:cxn modelId="{E523ABE6-24C8-4BA7-9456-FE0E09AFACE9}" srcId="{838D7FDA-FEDB-47AD-9864-2235FF700681}" destId="{512D472C-3DEC-4FF8-A3A0-D68E635EC61D}" srcOrd="1" destOrd="0" parTransId="{38A6B031-288E-48AB-B19A-A2DEA0860A13}" sibTransId="{2961255B-1340-45B6-A27F-F7D689C0DBE0}"/>
    <dgm:cxn modelId="{5027477C-6146-4DEB-B9B0-AA1097BFD7C6}" type="presParOf" srcId="{9C80BBCB-DF86-4CE1-8DEF-E1410807E481}" destId="{616CDBDB-4033-4C8E-97E8-32E54AD875EA}" srcOrd="0" destOrd="0" presId="urn:microsoft.com/office/officeart/2005/8/layout/vList2"/>
    <dgm:cxn modelId="{9238980D-0B85-43FC-83A1-78FA8B45AE69}" type="presParOf" srcId="{9C80BBCB-DF86-4CE1-8DEF-E1410807E481}" destId="{30E1D916-4C25-4C45-8855-B44C1365AB13}" srcOrd="1" destOrd="0" presId="urn:microsoft.com/office/officeart/2005/8/layout/vList2"/>
    <dgm:cxn modelId="{FDB28FA6-5FDD-4545-99F7-6072D071A75D}" type="presParOf" srcId="{9C80BBCB-DF86-4CE1-8DEF-E1410807E481}" destId="{58DC362F-27C5-4ED3-B5A0-6286CA02F2F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rgbClr val="E67622"/>
        </a:solidFill>
      </dgm:spPr>
      <dgm:t>
        <a:bodyPr/>
        <a:lstStyle/>
        <a:p>
          <a:pPr algn="ctr"/>
          <a:r>
            <a:rPr lang="en-US" sz="3200" b="1" dirty="0">
              <a:solidFill>
                <a:srgbClr val="FFFFFF"/>
              </a:solidFill>
              <a:latin typeface="Cambria" panose="02040503050406030204" pitchFamily="18" charset="0"/>
              <a:ea typeface="Cambria" panose="02040503050406030204" pitchFamily="18" charset="0"/>
            </a:rPr>
            <a:t>5.</a:t>
          </a:r>
          <a:r>
            <a:rPr lang="en-US" sz="3200" b="1" baseline="0" dirty="0">
              <a:solidFill>
                <a:srgbClr val="FFFFFF"/>
              </a:solidFill>
              <a:latin typeface="Cambria" panose="02040503050406030204" pitchFamily="18" charset="0"/>
              <a:ea typeface="Cambria" panose="02040503050406030204" pitchFamily="18" charset="0"/>
            </a:rPr>
            <a:t>  Discussion Forum</a:t>
          </a:r>
          <a:endParaRPr lang="en-US" sz="3200" b="1" dirty="0">
            <a:solidFill>
              <a:srgbClr val="FFFFFF"/>
            </a:solidFill>
            <a:latin typeface="Cambria" panose="02040503050406030204" pitchFamily="18" charset="0"/>
            <a:ea typeface="Cambria" panose="02040503050406030204" pitchFamily="18" charset="0"/>
          </a:endParaRP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NeighborX="-6154" custLinFactNeighborY="18">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rgbClr val="E67622"/>
        </a:solidFill>
      </dgm:spPr>
      <dgm:t>
        <a:bodyPr/>
        <a:lstStyle/>
        <a:p>
          <a:pPr algn="ctr"/>
          <a:r>
            <a:rPr lang="en-US" sz="3200" b="1" dirty="0">
              <a:solidFill>
                <a:srgbClr val="FFFFFF"/>
              </a:solidFill>
              <a:latin typeface="Cambria" panose="02040503050406030204" pitchFamily="18" charset="0"/>
              <a:ea typeface="Cambria" panose="02040503050406030204" pitchFamily="18" charset="0"/>
            </a:rPr>
            <a:t>6.</a:t>
          </a:r>
          <a:r>
            <a:rPr lang="en-US" sz="3200" b="1" baseline="0" dirty="0">
              <a:solidFill>
                <a:srgbClr val="FFFFFF"/>
              </a:solidFill>
              <a:latin typeface="Cambria" panose="02040503050406030204" pitchFamily="18" charset="0"/>
              <a:ea typeface="Cambria" panose="02040503050406030204" pitchFamily="18" charset="0"/>
            </a:rPr>
            <a:t>  LPU Live </a:t>
          </a:r>
          <a:endParaRPr lang="en-US" sz="3200" b="1" dirty="0">
            <a:solidFill>
              <a:srgbClr val="FFFFFF"/>
            </a:solidFill>
            <a:latin typeface="Cambria" panose="02040503050406030204" pitchFamily="18" charset="0"/>
            <a:ea typeface="Cambria" panose="02040503050406030204" pitchFamily="18" charset="0"/>
          </a:endParaRP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NeighborX="-3031" custLinFactNeighborY="97864">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E2ACF7-2824-4B13-8AF1-79ED416B0D9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3114E328-D062-4F22-8EC8-F144E5BD525E}">
      <dgm:prSet/>
      <dgm:spPr>
        <a:solidFill>
          <a:srgbClr val="E67622"/>
        </a:solidFill>
      </dgm:spPr>
      <dgm:t>
        <a:bodyPr/>
        <a:lstStyle/>
        <a:p>
          <a:r>
            <a:rPr lang="en-US" b="1" dirty="0">
              <a:solidFill>
                <a:srgbClr val="FFFFFF"/>
              </a:solidFill>
              <a:latin typeface="Cambria" panose="02040503050406030204" pitchFamily="18" charset="0"/>
              <a:ea typeface="Cambria" panose="02040503050406030204" pitchFamily="18" charset="0"/>
            </a:rPr>
            <a:t>ACADEMIC DELIVERY</a:t>
          </a:r>
        </a:p>
      </dgm:t>
    </dgm:pt>
    <dgm:pt modelId="{BDFDDE41-E40D-4550-9757-7FAE22B55226}" type="parTrans" cxnId="{BD8923CC-4B6F-4762-97DF-29E5F1B88F48}">
      <dgm:prSet/>
      <dgm:spPr/>
      <dgm:t>
        <a:bodyPr/>
        <a:lstStyle/>
        <a:p>
          <a:endParaRPr lang="en-US"/>
        </a:p>
      </dgm:t>
    </dgm:pt>
    <dgm:pt modelId="{77389723-A850-48FF-BFCF-5D9B365917CF}" type="sibTrans" cxnId="{BD8923CC-4B6F-4762-97DF-29E5F1B88F48}">
      <dgm:prSet/>
      <dgm:spPr/>
      <dgm:t>
        <a:bodyPr/>
        <a:lstStyle/>
        <a:p>
          <a:endParaRPr lang="en-US"/>
        </a:p>
      </dgm:t>
    </dgm:pt>
    <dgm:pt modelId="{A208E718-A03C-486F-972F-1CC88FB61B86}" type="pres">
      <dgm:prSet presAssocID="{C9E2ACF7-2824-4B13-8AF1-79ED416B0D90}" presName="linear" presStyleCnt="0">
        <dgm:presLayoutVars>
          <dgm:animLvl val="lvl"/>
          <dgm:resizeHandles val="exact"/>
        </dgm:presLayoutVars>
      </dgm:prSet>
      <dgm:spPr/>
    </dgm:pt>
    <dgm:pt modelId="{968A442D-8F57-4DBC-A062-8228AD5121FD}" type="pres">
      <dgm:prSet presAssocID="{3114E328-D062-4F22-8EC8-F144E5BD525E}" presName="parentText" presStyleLbl="node1" presStyleIdx="0" presStyleCnt="1" custLinFactY="-100000" custLinFactNeighborX="19351" custLinFactNeighborY="-104535">
        <dgm:presLayoutVars>
          <dgm:chMax val="0"/>
          <dgm:bulletEnabled val="1"/>
        </dgm:presLayoutVars>
      </dgm:prSet>
      <dgm:spPr/>
    </dgm:pt>
  </dgm:ptLst>
  <dgm:cxnLst>
    <dgm:cxn modelId="{FAB99B30-D895-442B-A0BD-3492483E6732}" type="presOf" srcId="{3114E328-D062-4F22-8EC8-F144E5BD525E}" destId="{968A442D-8F57-4DBC-A062-8228AD5121FD}" srcOrd="0" destOrd="0" presId="urn:microsoft.com/office/officeart/2005/8/layout/vList2"/>
    <dgm:cxn modelId="{575CB749-802E-4842-97A7-8015F406CA60}" type="presOf" srcId="{C9E2ACF7-2824-4B13-8AF1-79ED416B0D90}" destId="{A208E718-A03C-486F-972F-1CC88FB61B86}" srcOrd="0" destOrd="0" presId="urn:microsoft.com/office/officeart/2005/8/layout/vList2"/>
    <dgm:cxn modelId="{BD8923CC-4B6F-4762-97DF-29E5F1B88F48}" srcId="{C9E2ACF7-2824-4B13-8AF1-79ED416B0D90}" destId="{3114E328-D062-4F22-8EC8-F144E5BD525E}" srcOrd="0" destOrd="0" parTransId="{BDFDDE41-E40D-4550-9757-7FAE22B55226}" sibTransId="{77389723-A850-48FF-BFCF-5D9B365917CF}"/>
    <dgm:cxn modelId="{745E50D5-2595-48C8-9978-A4E42A492B45}" type="presParOf" srcId="{A208E718-A03C-486F-972F-1CC88FB61B86}" destId="{968A442D-8F57-4DBC-A062-8228AD5121F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rgbClr val="E67622"/>
        </a:solidFill>
      </dgm:spPr>
      <dgm:t>
        <a:bodyPr/>
        <a:lstStyle/>
        <a:p>
          <a:pPr algn="ctr"/>
          <a:r>
            <a:rPr lang="en-US" sz="2800" dirty="0">
              <a:solidFill>
                <a:srgbClr val="FFFFFF"/>
              </a:solidFill>
              <a:latin typeface="Cambria" panose="02040503050406030204" pitchFamily="18" charset="0"/>
              <a:ea typeface="Cambria" panose="02040503050406030204" pitchFamily="18" charset="0"/>
            </a:rPr>
            <a:t>1.  Recorded Video Lectures (e-Tutorials)</a:t>
          </a: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NeighborX="-1764" custLinFactNeighborY="57327">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980F8B-817B-477D-84D3-923210325A7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DD14833D-92BA-467E-A43A-F0F2D33DC1A9}">
      <dgm:prSet/>
      <dgm:spPr>
        <a:solidFill>
          <a:srgbClr val="E67622"/>
        </a:solidFill>
      </dgm:spPr>
      <dgm:t>
        <a:bodyPr/>
        <a:lstStyle/>
        <a:p>
          <a:pPr algn="just"/>
          <a:r>
            <a:rPr lang="en-US" dirty="0">
              <a:latin typeface="Times New Roman" panose="02020603050405020304" pitchFamily="18" charset="0"/>
              <a:cs typeface="Times New Roman" panose="02020603050405020304" pitchFamily="18" charset="0"/>
            </a:rPr>
            <a:t>Available </a:t>
          </a:r>
          <a:r>
            <a:rPr lang="en-US" dirty="0">
              <a:latin typeface="Cambria" panose="02040503050406030204" pitchFamily="18" charset="0"/>
              <a:ea typeface="Cambria" panose="02040503050406030204" pitchFamily="18" charset="0"/>
              <a:cs typeface="Times New Roman" panose="02020603050405020304" pitchFamily="18" charset="0"/>
            </a:rPr>
            <a:t>through</a:t>
          </a:r>
          <a:r>
            <a:rPr lang="en-US" dirty="0">
              <a:latin typeface="Times New Roman" panose="02020603050405020304" pitchFamily="18" charset="0"/>
              <a:cs typeface="Times New Roman" panose="02020603050405020304" pitchFamily="18" charset="0"/>
            </a:rPr>
            <a:t> Learning Management System </a:t>
          </a:r>
          <a:r>
            <a:rPr lang="en-US" dirty="0">
              <a:latin typeface="Cambria" panose="02040503050406030204" pitchFamily="18" charset="0"/>
              <a:ea typeface="Cambria" panose="02040503050406030204" pitchFamily="18" charset="0"/>
            </a:rPr>
            <a:t>.</a:t>
          </a:r>
        </a:p>
      </dgm:t>
    </dgm:pt>
    <dgm:pt modelId="{E5E2C0B6-D540-46EB-B421-93AB6BCE9D94}" type="parTrans" cxnId="{0E318C41-86AE-442D-91CD-55E76629C449}">
      <dgm:prSet/>
      <dgm:spPr/>
      <dgm:t>
        <a:bodyPr/>
        <a:lstStyle/>
        <a:p>
          <a:pPr algn="just"/>
          <a:endParaRPr lang="en-US">
            <a:latin typeface="Cambria" panose="02040503050406030204" pitchFamily="18" charset="0"/>
            <a:ea typeface="Cambria" panose="02040503050406030204" pitchFamily="18" charset="0"/>
          </a:endParaRPr>
        </a:p>
      </dgm:t>
    </dgm:pt>
    <dgm:pt modelId="{5FD780A9-EBFF-48DD-8EC9-1205BB26AC02}" type="sibTrans" cxnId="{0E318C41-86AE-442D-91CD-55E76629C449}">
      <dgm:prSet/>
      <dgm:spPr/>
      <dgm:t>
        <a:bodyPr/>
        <a:lstStyle/>
        <a:p>
          <a:pPr algn="just"/>
          <a:endParaRPr lang="en-US">
            <a:latin typeface="Cambria" panose="02040503050406030204" pitchFamily="18" charset="0"/>
            <a:ea typeface="Cambria" panose="02040503050406030204" pitchFamily="18" charset="0"/>
          </a:endParaRPr>
        </a:p>
      </dgm:t>
    </dgm:pt>
    <dgm:pt modelId="{6CB8AD0B-B686-416C-A9C0-5E454FF7A429}" type="pres">
      <dgm:prSet presAssocID="{16980F8B-817B-477D-84D3-923210325A7A}" presName="linear" presStyleCnt="0">
        <dgm:presLayoutVars>
          <dgm:animLvl val="lvl"/>
          <dgm:resizeHandles val="exact"/>
        </dgm:presLayoutVars>
      </dgm:prSet>
      <dgm:spPr/>
    </dgm:pt>
    <dgm:pt modelId="{8CDD7CE2-077B-4F33-BFB3-A6E56E6B18C5}" type="pres">
      <dgm:prSet presAssocID="{DD14833D-92BA-467E-A43A-F0F2D33DC1A9}" presName="parentText" presStyleLbl="node1" presStyleIdx="0" presStyleCnt="1" custLinFactNeighborX="-3227" custLinFactNeighborY="11160">
        <dgm:presLayoutVars>
          <dgm:chMax val="0"/>
          <dgm:bulletEnabled val="1"/>
        </dgm:presLayoutVars>
      </dgm:prSet>
      <dgm:spPr/>
    </dgm:pt>
  </dgm:ptLst>
  <dgm:cxnLst>
    <dgm:cxn modelId="{0E318C41-86AE-442D-91CD-55E76629C449}" srcId="{16980F8B-817B-477D-84D3-923210325A7A}" destId="{DD14833D-92BA-467E-A43A-F0F2D33DC1A9}" srcOrd="0" destOrd="0" parTransId="{E5E2C0B6-D540-46EB-B421-93AB6BCE9D94}" sibTransId="{5FD780A9-EBFF-48DD-8EC9-1205BB26AC02}"/>
    <dgm:cxn modelId="{B06651B8-90DD-4514-8E73-432A8C3EDF00}" type="presOf" srcId="{DD14833D-92BA-467E-A43A-F0F2D33DC1A9}" destId="{8CDD7CE2-077B-4F33-BFB3-A6E56E6B18C5}" srcOrd="0" destOrd="0" presId="urn:microsoft.com/office/officeart/2005/8/layout/vList2"/>
    <dgm:cxn modelId="{3F9F93B9-6F82-4D78-AD03-0F42753D0E22}" type="presOf" srcId="{16980F8B-817B-477D-84D3-923210325A7A}" destId="{6CB8AD0B-B686-416C-A9C0-5E454FF7A429}" srcOrd="0" destOrd="0" presId="urn:microsoft.com/office/officeart/2005/8/layout/vList2"/>
    <dgm:cxn modelId="{7C3F21A9-C084-4C5C-B4E8-390DA2EB879D}" type="presParOf" srcId="{6CB8AD0B-B686-416C-A9C0-5E454FF7A429}" destId="{8CDD7CE2-077B-4F33-BFB3-A6E56E6B18C5}" srcOrd="0"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rgbClr val="E67622"/>
        </a:solidFill>
      </dgm:spPr>
      <dgm:t>
        <a:bodyPr/>
        <a:lstStyle/>
        <a:p>
          <a:pPr algn="ctr"/>
          <a:r>
            <a:rPr lang="en-US" sz="3200" dirty="0">
              <a:solidFill>
                <a:srgbClr val="FFFFFF"/>
              </a:solidFill>
              <a:latin typeface="Cambria" panose="02040503050406030204" pitchFamily="18" charset="0"/>
              <a:ea typeface="Cambria" panose="02040503050406030204" pitchFamily="18" charset="0"/>
            </a:rPr>
            <a:t>Recorded Video Lectures (e-Tutorials)</a:t>
          </a: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NeighborX="22406" custLinFactNeighborY="31448">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rgbClr val="E67622"/>
        </a:solidFill>
        <a:ln>
          <a:noFill/>
        </a:ln>
      </dgm:spPr>
      <dgm:t>
        <a:bodyPr/>
        <a:lstStyle/>
        <a:p>
          <a:pPr algn="ctr"/>
          <a:r>
            <a:rPr lang="en-US" sz="2800" b="1" dirty="0">
              <a:solidFill>
                <a:srgbClr val="FFFFFF"/>
              </a:solidFill>
              <a:latin typeface="Cambria" panose="02040503050406030204" pitchFamily="18" charset="0"/>
              <a:ea typeface="Cambria" panose="02040503050406030204" pitchFamily="18" charset="0"/>
            </a:rPr>
            <a:t>2. Electronic Learning Material (e-LM)</a:t>
          </a: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NeighborX="-11818" custLinFactNeighborY="-37">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E24062-BABB-45E3-8A84-7215AAB0496F}"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en-US"/>
        </a:p>
      </dgm:t>
    </dgm:pt>
    <dgm:pt modelId="{FB3DBAA7-A3CC-4662-8B75-7EA1473A5FCA}">
      <dgm:prSet custT="1"/>
      <dgm:spPr/>
      <dgm:t>
        <a:bodyPr/>
        <a:lstStyle/>
        <a:p>
          <a:r>
            <a:rPr lang="en-US" sz="2400" b="1">
              <a:latin typeface="Cambria" panose="02040503050406030204" pitchFamily="18" charset="0"/>
              <a:ea typeface="Cambria" panose="02040503050406030204" pitchFamily="18" charset="0"/>
            </a:rPr>
            <a:t>Content</a:t>
          </a:r>
          <a:endParaRPr lang="en-US" sz="2400" dirty="0">
            <a:latin typeface="Cambria" panose="02040503050406030204" pitchFamily="18" charset="0"/>
            <a:ea typeface="Cambria" panose="02040503050406030204" pitchFamily="18" charset="0"/>
          </a:endParaRPr>
        </a:p>
      </dgm:t>
    </dgm:pt>
    <dgm:pt modelId="{5B2C6E3E-6F61-431D-AD8F-E261B472AF82}" type="parTrans" cxnId="{978D4FA5-6D63-41D4-8629-389148E8003B}">
      <dgm:prSet/>
      <dgm:spPr/>
      <dgm:t>
        <a:bodyPr/>
        <a:lstStyle/>
        <a:p>
          <a:endParaRPr lang="en-US" sz="4400">
            <a:latin typeface="Cambria" panose="02040503050406030204" pitchFamily="18" charset="0"/>
            <a:ea typeface="Cambria" panose="02040503050406030204" pitchFamily="18" charset="0"/>
          </a:endParaRPr>
        </a:p>
      </dgm:t>
    </dgm:pt>
    <dgm:pt modelId="{6196E662-49DF-4517-81F0-C43AE9AC63A7}" type="sibTrans" cxnId="{978D4FA5-6D63-41D4-8629-389148E8003B}">
      <dgm:prSet/>
      <dgm:spPr/>
      <dgm:t>
        <a:bodyPr/>
        <a:lstStyle/>
        <a:p>
          <a:endParaRPr lang="en-US" sz="4400">
            <a:latin typeface="Cambria" panose="02040503050406030204" pitchFamily="18" charset="0"/>
            <a:ea typeface="Cambria" panose="02040503050406030204" pitchFamily="18" charset="0"/>
          </a:endParaRPr>
        </a:p>
      </dgm:t>
    </dgm:pt>
    <dgm:pt modelId="{686F7ECF-E3D0-485E-A755-58EE3D489594}">
      <dgm:prSet custT="1"/>
      <dgm:spPr/>
      <dgm:t>
        <a:bodyPr/>
        <a:lstStyle/>
        <a:p>
          <a:r>
            <a:rPr lang="en-US" sz="2400" b="1">
              <a:latin typeface="Cambria" panose="02040503050406030204" pitchFamily="18" charset="0"/>
              <a:ea typeface="Cambria" panose="02040503050406030204" pitchFamily="18" charset="0"/>
            </a:rPr>
            <a:t>Summary</a:t>
          </a:r>
          <a:endParaRPr lang="en-US" sz="2400" dirty="0">
            <a:latin typeface="Cambria" panose="02040503050406030204" pitchFamily="18" charset="0"/>
            <a:ea typeface="Cambria" panose="02040503050406030204" pitchFamily="18" charset="0"/>
          </a:endParaRPr>
        </a:p>
      </dgm:t>
    </dgm:pt>
    <dgm:pt modelId="{9C4959D9-6E2B-4717-9538-0283DA6C3A11}" type="parTrans" cxnId="{D09255A6-DA9C-4329-B39B-93973309A868}">
      <dgm:prSet/>
      <dgm:spPr/>
      <dgm:t>
        <a:bodyPr/>
        <a:lstStyle/>
        <a:p>
          <a:endParaRPr lang="en-US" sz="4400">
            <a:latin typeface="Cambria" panose="02040503050406030204" pitchFamily="18" charset="0"/>
            <a:ea typeface="Cambria" panose="02040503050406030204" pitchFamily="18" charset="0"/>
          </a:endParaRPr>
        </a:p>
      </dgm:t>
    </dgm:pt>
    <dgm:pt modelId="{4885225C-EFE3-4261-A1A8-F0DF490D9B17}" type="sibTrans" cxnId="{D09255A6-DA9C-4329-B39B-93973309A868}">
      <dgm:prSet/>
      <dgm:spPr/>
      <dgm:t>
        <a:bodyPr/>
        <a:lstStyle/>
        <a:p>
          <a:endParaRPr lang="en-US" sz="4400">
            <a:latin typeface="Cambria" panose="02040503050406030204" pitchFamily="18" charset="0"/>
            <a:ea typeface="Cambria" panose="02040503050406030204" pitchFamily="18" charset="0"/>
          </a:endParaRPr>
        </a:p>
      </dgm:t>
    </dgm:pt>
    <dgm:pt modelId="{13C4B61C-B6AF-4C3B-B424-E331C88B78F3}">
      <dgm:prSet custT="1"/>
      <dgm:spPr/>
      <dgm:t>
        <a:bodyPr/>
        <a:lstStyle/>
        <a:p>
          <a:r>
            <a:rPr lang="en-US" sz="2400" b="1">
              <a:latin typeface="Cambria" panose="02040503050406030204" pitchFamily="18" charset="0"/>
              <a:ea typeface="Cambria" panose="02040503050406030204" pitchFamily="18" charset="0"/>
            </a:rPr>
            <a:t>Self Assessment Question</a:t>
          </a:r>
          <a:endParaRPr lang="en-US" sz="2400" dirty="0">
            <a:latin typeface="Cambria" panose="02040503050406030204" pitchFamily="18" charset="0"/>
            <a:ea typeface="Cambria" panose="02040503050406030204" pitchFamily="18" charset="0"/>
          </a:endParaRPr>
        </a:p>
      </dgm:t>
    </dgm:pt>
    <dgm:pt modelId="{B9ADF326-775E-4F2A-BAB9-D9B2CB03A66E}" type="parTrans" cxnId="{1E861E09-0E9A-4A84-91EC-D40954B6D6E0}">
      <dgm:prSet/>
      <dgm:spPr/>
      <dgm:t>
        <a:bodyPr/>
        <a:lstStyle/>
        <a:p>
          <a:endParaRPr lang="en-US" sz="4400">
            <a:latin typeface="Cambria" panose="02040503050406030204" pitchFamily="18" charset="0"/>
            <a:ea typeface="Cambria" panose="02040503050406030204" pitchFamily="18" charset="0"/>
          </a:endParaRPr>
        </a:p>
      </dgm:t>
    </dgm:pt>
    <dgm:pt modelId="{D2A7B865-C6A9-4A60-9F6D-AEC4C1C46FD0}" type="sibTrans" cxnId="{1E861E09-0E9A-4A84-91EC-D40954B6D6E0}">
      <dgm:prSet/>
      <dgm:spPr/>
      <dgm:t>
        <a:bodyPr/>
        <a:lstStyle/>
        <a:p>
          <a:endParaRPr lang="en-US" sz="4400">
            <a:latin typeface="Cambria" panose="02040503050406030204" pitchFamily="18" charset="0"/>
            <a:ea typeface="Cambria" panose="02040503050406030204" pitchFamily="18" charset="0"/>
          </a:endParaRPr>
        </a:p>
      </dgm:t>
    </dgm:pt>
    <dgm:pt modelId="{A647EE82-6268-4230-9913-A31FFC6EB264}">
      <dgm:prSet custT="1"/>
      <dgm:spPr/>
      <dgm:t>
        <a:bodyPr/>
        <a:lstStyle/>
        <a:p>
          <a:r>
            <a:rPr lang="en-US" sz="2400" b="1">
              <a:latin typeface="Cambria" panose="02040503050406030204" pitchFamily="18" charset="0"/>
              <a:ea typeface="Cambria" panose="02040503050406030204" pitchFamily="18" charset="0"/>
            </a:rPr>
            <a:t>Review Question</a:t>
          </a:r>
          <a:endParaRPr lang="en-US" sz="2400" dirty="0">
            <a:latin typeface="Cambria" panose="02040503050406030204" pitchFamily="18" charset="0"/>
            <a:ea typeface="Cambria" panose="02040503050406030204" pitchFamily="18" charset="0"/>
          </a:endParaRPr>
        </a:p>
      </dgm:t>
    </dgm:pt>
    <dgm:pt modelId="{B8DF3918-7653-42C4-9F83-1729C6273FA6}" type="parTrans" cxnId="{F65F79E3-B0D1-4464-90D4-27977FEA12A3}">
      <dgm:prSet/>
      <dgm:spPr/>
      <dgm:t>
        <a:bodyPr/>
        <a:lstStyle/>
        <a:p>
          <a:endParaRPr lang="en-US" sz="4400">
            <a:latin typeface="Cambria" panose="02040503050406030204" pitchFamily="18" charset="0"/>
            <a:ea typeface="Cambria" panose="02040503050406030204" pitchFamily="18" charset="0"/>
          </a:endParaRPr>
        </a:p>
      </dgm:t>
    </dgm:pt>
    <dgm:pt modelId="{791696AF-C86B-4780-8BDA-EA24C05F2398}" type="sibTrans" cxnId="{F65F79E3-B0D1-4464-90D4-27977FEA12A3}">
      <dgm:prSet/>
      <dgm:spPr/>
      <dgm:t>
        <a:bodyPr/>
        <a:lstStyle/>
        <a:p>
          <a:endParaRPr lang="en-US" sz="4400">
            <a:latin typeface="Cambria" panose="02040503050406030204" pitchFamily="18" charset="0"/>
            <a:ea typeface="Cambria" panose="02040503050406030204" pitchFamily="18" charset="0"/>
          </a:endParaRPr>
        </a:p>
      </dgm:t>
    </dgm:pt>
    <dgm:pt modelId="{34FFA847-3CA4-49EB-AD61-FD8890F63031}">
      <dgm:prSet custT="1"/>
      <dgm:spPr/>
      <dgm:t>
        <a:bodyPr/>
        <a:lstStyle/>
        <a:p>
          <a:r>
            <a:rPr lang="en-US" sz="2400" b="1">
              <a:latin typeface="Cambria" panose="02040503050406030204" pitchFamily="18" charset="0"/>
              <a:ea typeface="Cambria" panose="02040503050406030204" pitchFamily="18" charset="0"/>
            </a:rPr>
            <a:t>Further Readings</a:t>
          </a:r>
          <a:endParaRPr lang="en-US" sz="2400" dirty="0">
            <a:latin typeface="Cambria" panose="02040503050406030204" pitchFamily="18" charset="0"/>
            <a:ea typeface="Cambria" panose="02040503050406030204" pitchFamily="18" charset="0"/>
          </a:endParaRPr>
        </a:p>
      </dgm:t>
    </dgm:pt>
    <dgm:pt modelId="{7BA1E02A-C9D6-4225-A8ED-6134E26A7CD6}" type="parTrans" cxnId="{E20561FA-EA4B-40F9-BB77-D54AD4DCBD6A}">
      <dgm:prSet/>
      <dgm:spPr/>
      <dgm:t>
        <a:bodyPr/>
        <a:lstStyle/>
        <a:p>
          <a:endParaRPr lang="en-US" sz="4400">
            <a:latin typeface="Cambria" panose="02040503050406030204" pitchFamily="18" charset="0"/>
            <a:ea typeface="Cambria" panose="02040503050406030204" pitchFamily="18" charset="0"/>
          </a:endParaRPr>
        </a:p>
      </dgm:t>
    </dgm:pt>
    <dgm:pt modelId="{F1901C4C-9EA4-4D4E-B720-E0F03315A909}" type="sibTrans" cxnId="{E20561FA-EA4B-40F9-BB77-D54AD4DCBD6A}">
      <dgm:prSet/>
      <dgm:spPr/>
      <dgm:t>
        <a:bodyPr/>
        <a:lstStyle/>
        <a:p>
          <a:endParaRPr lang="en-US" sz="4400">
            <a:latin typeface="Cambria" panose="02040503050406030204" pitchFamily="18" charset="0"/>
            <a:ea typeface="Cambria" panose="02040503050406030204" pitchFamily="18" charset="0"/>
          </a:endParaRPr>
        </a:p>
      </dgm:t>
    </dgm:pt>
    <dgm:pt modelId="{9CCB0FFC-FAA6-450B-ADA1-A8C6B2D90BE4}">
      <dgm:prSet custT="1"/>
      <dgm:spPr/>
      <dgm:t>
        <a:bodyPr/>
        <a:lstStyle/>
        <a:p>
          <a:r>
            <a:rPr lang="en-US" sz="2400" b="1">
              <a:latin typeface="Cambria" panose="02040503050406030204" pitchFamily="18" charset="0"/>
              <a:ea typeface="Cambria" panose="02040503050406030204" pitchFamily="18" charset="0"/>
            </a:rPr>
            <a:t>Web Links</a:t>
          </a:r>
          <a:endParaRPr lang="en-US" sz="2400" dirty="0">
            <a:latin typeface="Cambria" panose="02040503050406030204" pitchFamily="18" charset="0"/>
            <a:ea typeface="Cambria" panose="02040503050406030204" pitchFamily="18" charset="0"/>
          </a:endParaRPr>
        </a:p>
      </dgm:t>
    </dgm:pt>
    <dgm:pt modelId="{0B49E015-774A-440F-A65C-138FDB30D19B}" type="parTrans" cxnId="{82DB2543-B662-4A33-8829-C75E4FB53EAD}">
      <dgm:prSet/>
      <dgm:spPr/>
      <dgm:t>
        <a:bodyPr/>
        <a:lstStyle/>
        <a:p>
          <a:endParaRPr lang="en-US" sz="4400">
            <a:latin typeface="Cambria" panose="02040503050406030204" pitchFamily="18" charset="0"/>
            <a:ea typeface="Cambria" panose="02040503050406030204" pitchFamily="18" charset="0"/>
          </a:endParaRPr>
        </a:p>
      </dgm:t>
    </dgm:pt>
    <dgm:pt modelId="{383FB3C2-53D1-4704-B721-BA35737E4588}" type="sibTrans" cxnId="{82DB2543-B662-4A33-8829-C75E4FB53EAD}">
      <dgm:prSet/>
      <dgm:spPr/>
      <dgm:t>
        <a:bodyPr/>
        <a:lstStyle/>
        <a:p>
          <a:endParaRPr lang="en-US" sz="4400">
            <a:latin typeface="Cambria" panose="02040503050406030204" pitchFamily="18" charset="0"/>
            <a:ea typeface="Cambria" panose="02040503050406030204" pitchFamily="18" charset="0"/>
          </a:endParaRPr>
        </a:p>
      </dgm:t>
    </dgm:pt>
    <dgm:pt modelId="{310B8663-113E-4381-A17C-3BE81572BE16}" type="pres">
      <dgm:prSet presAssocID="{F1E24062-BABB-45E3-8A84-7215AAB0496F}" presName="compositeShape" presStyleCnt="0">
        <dgm:presLayoutVars>
          <dgm:chMax val="7"/>
          <dgm:dir/>
          <dgm:resizeHandles val="exact"/>
        </dgm:presLayoutVars>
      </dgm:prSet>
      <dgm:spPr/>
    </dgm:pt>
    <dgm:pt modelId="{3494216A-D917-4A82-974F-7E16839072A9}" type="pres">
      <dgm:prSet presAssocID="{FB3DBAA7-A3CC-4662-8B75-7EA1473A5FCA}" presName="circ1" presStyleLbl="vennNode1" presStyleIdx="0" presStyleCnt="6"/>
      <dgm:spPr/>
    </dgm:pt>
    <dgm:pt modelId="{2A94466C-CC78-48EB-BA26-1BC34A71BD3E}" type="pres">
      <dgm:prSet presAssocID="{FB3DBAA7-A3CC-4662-8B75-7EA1473A5FCA}" presName="circ1Tx" presStyleLbl="revTx" presStyleIdx="0" presStyleCnt="0">
        <dgm:presLayoutVars>
          <dgm:chMax val="0"/>
          <dgm:chPref val="0"/>
          <dgm:bulletEnabled val="1"/>
        </dgm:presLayoutVars>
      </dgm:prSet>
      <dgm:spPr/>
    </dgm:pt>
    <dgm:pt modelId="{4D7B332E-0714-42DA-A0CE-AA155E8C7D3D}" type="pres">
      <dgm:prSet presAssocID="{686F7ECF-E3D0-485E-A755-58EE3D489594}" presName="circ2" presStyleLbl="vennNode1" presStyleIdx="1" presStyleCnt="6"/>
      <dgm:spPr/>
    </dgm:pt>
    <dgm:pt modelId="{EAE24D39-CA97-49E9-9C7A-D544869121EC}" type="pres">
      <dgm:prSet presAssocID="{686F7ECF-E3D0-485E-A755-58EE3D489594}" presName="circ2Tx" presStyleLbl="revTx" presStyleIdx="0" presStyleCnt="0" custLinFactNeighborX="17113" custLinFactNeighborY="3436">
        <dgm:presLayoutVars>
          <dgm:chMax val="0"/>
          <dgm:chPref val="0"/>
          <dgm:bulletEnabled val="1"/>
        </dgm:presLayoutVars>
      </dgm:prSet>
      <dgm:spPr/>
    </dgm:pt>
    <dgm:pt modelId="{7D766F56-48AE-4BFA-8137-8E1095521D24}" type="pres">
      <dgm:prSet presAssocID="{13C4B61C-B6AF-4C3B-B424-E331C88B78F3}" presName="circ3" presStyleLbl="vennNode1" presStyleIdx="2" presStyleCnt="6"/>
      <dgm:spPr/>
    </dgm:pt>
    <dgm:pt modelId="{6B707126-1BC0-4E57-A4D9-0E38C3652538}" type="pres">
      <dgm:prSet presAssocID="{13C4B61C-B6AF-4C3B-B424-E331C88B78F3}" presName="circ3Tx" presStyleLbl="revTx" presStyleIdx="0" presStyleCnt="0" custScaleX="178302" custLinFactNeighborX="36033" custLinFactNeighborY="3814">
        <dgm:presLayoutVars>
          <dgm:chMax val="0"/>
          <dgm:chPref val="0"/>
          <dgm:bulletEnabled val="1"/>
        </dgm:presLayoutVars>
      </dgm:prSet>
      <dgm:spPr/>
    </dgm:pt>
    <dgm:pt modelId="{38E6FFFD-2B1F-4A66-826C-93953432DEB6}" type="pres">
      <dgm:prSet presAssocID="{A647EE82-6268-4230-9913-A31FFC6EB264}" presName="circ4" presStyleLbl="vennNode1" presStyleIdx="3" presStyleCnt="6"/>
      <dgm:spPr/>
    </dgm:pt>
    <dgm:pt modelId="{737420B3-C4D8-4194-B661-34199935ACBA}" type="pres">
      <dgm:prSet presAssocID="{A647EE82-6268-4230-9913-A31FFC6EB264}" presName="circ4Tx" presStyleLbl="revTx" presStyleIdx="0" presStyleCnt="0">
        <dgm:presLayoutVars>
          <dgm:chMax val="0"/>
          <dgm:chPref val="0"/>
          <dgm:bulletEnabled val="1"/>
        </dgm:presLayoutVars>
      </dgm:prSet>
      <dgm:spPr/>
    </dgm:pt>
    <dgm:pt modelId="{1D62FD21-8F1F-49A6-9EEE-0E7606DA85BC}" type="pres">
      <dgm:prSet presAssocID="{34FFA847-3CA4-49EB-AD61-FD8890F63031}" presName="circ5" presStyleLbl="vennNode1" presStyleIdx="4" presStyleCnt="6"/>
      <dgm:spPr/>
    </dgm:pt>
    <dgm:pt modelId="{D10523F3-18CA-43EA-9BEB-513B05CDA4D0}" type="pres">
      <dgm:prSet presAssocID="{34FFA847-3CA4-49EB-AD61-FD8890F63031}" presName="circ5Tx" presStyleLbl="revTx" presStyleIdx="0" presStyleCnt="0" custScaleX="143544" custLinFactNeighborX="-53293" custLinFactNeighborY="3814">
        <dgm:presLayoutVars>
          <dgm:chMax val="0"/>
          <dgm:chPref val="0"/>
          <dgm:bulletEnabled val="1"/>
        </dgm:presLayoutVars>
      </dgm:prSet>
      <dgm:spPr/>
    </dgm:pt>
    <dgm:pt modelId="{E1C54341-CB11-4B9A-AB18-114251DF4BA0}" type="pres">
      <dgm:prSet presAssocID="{9CCB0FFC-FAA6-450B-ADA1-A8C6B2D90BE4}" presName="circ6" presStyleLbl="vennNode1" presStyleIdx="5" presStyleCnt="6"/>
      <dgm:spPr/>
    </dgm:pt>
    <dgm:pt modelId="{8C471691-56CE-4135-85C0-387977530C8F}" type="pres">
      <dgm:prSet presAssocID="{9CCB0FFC-FAA6-450B-ADA1-A8C6B2D90BE4}" presName="circ6Tx" presStyleLbl="revTx" presStyleIdx="0" presStyleCnt="0" custLinFactNeighborX="-34604" custLinFactNeighborY="3075">
        <dgm:presLayoutVars>
          <dgm:chMax val="0"/>
          <dgm:chPref val="0"/>
          <dgm:bulletEnabled val="1"/>
        </dgm:presLayoutVars>
      </dgm:prSet>
      <dgm:spPr/>
    </dgm:pt>
  </dgm:ptLst>
  <dgm:cxnLst>
    <dgm:cxn modelId="{12288302-BA72-4C63-89EC-954CFDDE4C13}" type="presOf" srcId="{686F7ECF-E3D0-485E-A755-58EE3D489594}" destId="{EAE24D39-CA97-49E9-9C7A-D544869121EC}" srcOrd="0" destOrd="0" presId="urn:microsoft.com/office/officeart/2005/8/layout/venn1"/>
    <dgm:cxn modelId="{1E861E09-0E9A-4A84-91EC-D40954B6D6E0}" srcId="{F1E24062-BABB-45E3-8A84-7215AAB0496F}" destId="{13C4B61C-B6AF-4C3B-B424-E331C88B78F3}" srcOrd="2" destOrd="0" parTransId="{B9ADF326-775E-4F2A-BAB9-D9B2CB03A66E}" sibTransId="{D2A7B865-C6A9-4A60-9F6D-AEC4C1C46FD0}"/>
    <dgm:cxn modelId="{B61AE52A-A67A-42CB-B5C5-E8D26AF8DE1F}" type="presOf" srcId="{A647EE82-6268-4230-9913-A31FFC6EB264}" destId="{737420B3-C4D8-4194-B661-34199935ACBA}" srcOrd="0" destOrd="0" presId="urn:microsoft.com/office/officeart/2005/8/layout/venn1"/>
    <dgm:cxn modelId="{5B668239-DC84-4F26-87E5-7B3ED89578B5}" type="presOf" srcId="{F1E24062-BABB-45E3-8A84-7215AAB0496F}" destId="{310B8663-113E-4381-A17C-3BE81572BE16}" srcOrd="0" destOrd="0" presId="urn:microsoft.com/office/officeart/2005/8/layout/venn1"/>
    <dgm:cxn modelId="{82DB2543-B662-4A33-8829-C75E4FB53EAD}" srcId="{F1E24062-BABB-45E3-8A84-7215AAB0496F}" destId="{9CCB0FFC-FAA6-450B-ADA1-A8C6B2D90BE4}" srcOrd="5" destOrd="0" parTransId="{0B49E015-774A-440F-A65C-138FDB30D19B}" sibTransId="{383FB3C2-53D1-4704-B721-BA35737E4588}"/>
    <dgm:cxn modelId="{CE697544-621E-4861-A4A7-9C9DA97C4AC7}" type="presOf" srcId="{13C4B61C-B6AF-4C3B-B424-E331C88B78F3}" destId="{6B707126-1BC0-4E57-A4D9-0E38C3652538}" srcOrd="0" destOrd="0" presId="urn:microsoft.com/office/officeart/2005/8/layout/venn1"/>
    <dgm:cxn modelId="{4D6C4A50-393E-423C-A73D-CA71B2BC8CFA}" type="presOf" srcId="{34FFA847-3CA4-49EB-AD61-FD8890F63031}" destId="{D10523F3-18CA-43EA-9BEB-513B05CDA4D0}" srcOrd="0" destOrd="0" presId="urn:microsoft.com/office/officeart/2005/8/layout/venn1"/>
    <dgm:cxn modelId="{978D4FA5-6D63-41D4-8629-389148E8003B}" srcId="{F1E24062-BABB-45E3-8A84-7215AAB0496F}" destId="{FB3DBAA7-A3CC-4662-8B75-7EA1473A5FCA}" srcOrd="0" destOrd="0" parTransId="{5B2C6E3E-6F61-431D-AD8F-E261B472AF82}" sibTransId="{6196E662-49DF-4517-81F0-C43AE9AC63A7}"/>
    <dgm:cxn modelId="{D09255A6-DA9C-4329-B39B-93973309A868}" srcId="{F1E24062-BABB-45E3-8A84-7215AAB0496F}" destId="{686F7ECF-E3D0-485E-A755-58EE3D489594}" srcOrd="1" destOrd="0" parTransId="{9C4959D9-6E2B-4717-9538-0283DA6C3A11}" sibTransId="{4885225C-EFE3-4261-A1A8-F0DF490D9B17}"/>
    <dgm:cxn modelId="{F65F79E3-B0D1-4464-90D4-27977FEA12A3}" srcId="{F1E24062-BABB-45E3-8A84-7215AAB0496F}" destId="{A647EE82-6268-4230-9913-A31FFC6EB264}" srcOrd="3" destOrd="0" parTransId="{B8DF3918-7653-42C4-9F83-1729C6273FA6}" sibTransId="{791696AF-C86B-4780-8BDA-EA24C05F2398}"/>
    <dgm:cxn modelId="{3F02A1E4-7E1C-46DD-89E7-9E37197D700B}" type="presOf" srcId="{9CCB0FFC-FAA6-450B-ADA1-A8C6B2D90BE4}" destId="{8C471691-56CE-4135-85C0-387977530C8F}" srcOrd="0" destOrd="0" presId="urn:microsoft.com/office/officeart/2005/8/layout/venn1"/>
    <dgm:cxn modelId="{028609F8-53B8-4CEA-9311-D4A0887C5A4D}" type="presOf" srcId="{FB3DBAA7-A3CC-4662-8B75-7EA1473A5FCA}" destId="{2A94466C-CC78-48EB-BA26-1BC34A71BD3E}" srcOrd="0" destOrd="0" presId="urn:microsoft.com/office/officeart/2005/8/layout/venn1"/>
    <dgm:cxn modelId="{E20561FA-EA4B-40F9-BB77-D54AD4DCBD6A}" srcId="{F1E24062-BABB-45E3-8A84-7215AAB0496F}" destId="{34FFA847-3CA4-49EB-AD61-FD8890F63031}" srcOrd="4" destOrd="0" parTransId="{7BA1E02A-C9D6-4225-A8ED-6134E26A7CD6}" sibTransId="{F1901C4C-9EA4-4D4E-B720-E0F03315A909}"/>
    <dgm:cxn modelId="{04DF2E11-4B5B-4DEE-8964-DB0F1EBA3F26}" type="presParOf" srcId="{310B8663-113E-4381-A17C-3BE81572BE16}" destId="{3494216A-D917-4A82-974F-7E16839072A9}" srcOrd="0" destOrd="0" presId="urn:microsoft.com/office/officeart/2005/8/layout/venn1"/>
    <dgm:cxn modelId="{0D47C458-176A-4B6F-82D5-1CA811A1A8E0}" type="presParOf" srcId="{310B8663-113E-4381-A17C-3BE81572BE16}" destId="{2A94466C-CC78-48EB-BA26-1BC34A71BD3E}" srcOrd="1" destOrd="0" presId="urn:microsoft.com/office/officeart/2005/8/layout/venn1"/>
    <dgm:cxn modelId="{532966A8-6B9B-4D2D-9968-675D4A7D2D33}" type="presParOf" srcId="{310B8663-113E-4381-A17C-3BE81572BE16}" destId="{4D7B332E-0714-42DA-A0CE-AA155E8C7D3D}" srcOrd="2" destOrd="0" presId="urn:microsoft.com/office/officeart/2005/8/layout/venn1"/>
    <dgm:cxn modelId="{F7DC3644-B408-41F5-9A5B-5B62EC01CDF4}" type="presParOf" srcId="{310B8663-113E-4381-A17C-3BE81572BE16}" destId="{EAE24D39-CA97-49E9-9C7A-D544869121EC}" srcOrd="3" destOrd="0" presId="urn:microsoft.com/office/officeart/2005/8/layout/venn1"/>
    <dgm:cxn modelId="{52575822-B88E-4675-91A3-63C4FCFDA2FB}" type="presParOf" srcId="{310B8663-113E-4381-A17C-3BE81572BE16}" destId="{7D766F56-48AE-4BFA-8137-8E1095521D24}" srcOrd="4" destOrd="0" presId="urn:microsoft.com/office/officeart/2005/8/layout/venn1"/>
    <dgm:cxn modelId="{AE1F00F5-A45E-4EAE-9061-1A9A4064CCE6}" type="presParOf" srcId="{310B8663-113E-4381-A17C-3BE81572BE16}" destId="{6B707126-1BC0-4E57-A4D9-0E38C3652538}" srcOrd="5" destOrd="0" presId="urn:microsoft.com/office/officeart/2005/8/layout/venn1"/>
    <dgm:cxn modelId="{972F16D9-FF80-49AF-B894-81E49C9395C4}" type="presParOf" srcId="{310B8663-113E-4381-A17C-3BE81572BE16}" destId="{38E6FFFD-2B1F-4A66-826C-93953432DEB6}" srcOrd="6" destOrd="0" presId="urn:microsoft.com/office/officeart/2005/8/layout/venn1"/>
    <dgm:cxn modelId="{419A489C-0DFB-4E10-9BC3-EDBDB617D2F2}" type="presParOf" srcId="{310B8663-113E-4381-A17C-3BE81572BE16}" destId="{737420B3-C4D8-4194-B661-34199935ACBA}" srcOrd="7" destOrd="0" presId="urn:microsoft.com/office/officeart/2005/8/layout/venn1"/>
    <dgm:cxn modelId="{8C5588F1-F9F0-4340-86E0-00AC2EC80B84}" type="presParOf" srcId="{310B8663-113E-4381-A17C-3BE81572BE16}" destId="{1D62FD21-8F1F-49A6-9EEE-0E7606DA85BC}" srcOrd="8" destOrd="0" presId="urn:microsoft.com/office/officeart/2005/8/layout/venn1"/>
    <dgm:cxn modelId="{294F5ECF-7868-42C7-8248-A208C8935AAF}" type="presParOf" srcId="{310B8663-113E-4381-A17C-3BE81572BE16}" destId="{D10523F3-18CA-43EA-9BEB-513B05CDA4D0}" srcOrd="9" destOrd="0" presId="urn:microsoft.com/office/officeart/2005/8/layout/venn1"/>
    <dgm:cxn modelId="{4FB19AAB-AD85-4F2A-B651-12142E085DA7}" type="presParOf" srcId="{310B8663-113E-4381-A17C-3BE81572BE16}" destId="{E1C54341-CB11-4B9A-AB18-114251DF4BA0}" srcOrd="10" destOrd="0" presId="urn:microsoft.com/office/officeart/2005/8/layout/venn1"/>
    <dgm:cxn modelId="{945994D8-BB80-4C7E-90A1-E4987F4484EE}" type="presParOf" srcId="{310B8663-113E-4381-A17C-3BE81572BE16}" destId="{8C471691-56CE-4135-85C0-387977530C8F}" srcOrd="11"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rgbClr val="E67622"/>
        </a:solidFill>
      </dgm:spPr>
      <dgm:t>
        <a:bodyPr/>
        <a:lstStyle/>
        <a:p>
          <a:pPr algn="ctr"/>
          <a:r>
            <a:rPr lang="en-US" sz="3200" dirty="0">
              <a:solidFill>
                <a:srgbClr val="FFFFFF"/>
              </a:solidFill>
              <a:latin typeface="Cambria" panose="02040503050406030204" pitchFamily="18" charset="0"/>
              <a:ea typeface="Cambria" panose="02040503050406030204" pitchFamily="18" charset="0"/>
            </a:rPr>
            <a:t>3.  Virtual Live Classes</a:t>
          </a: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NeighborX="-44959" custLinFactNeighborY="4">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325CA1-50A3-4440-BB52-10417B93478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DC9E98AE-0F6A-4735-9AF2-26C92B8DA213}">
      <dgm:prSet custT="1"/>
      <dgm:spPr>
        <a:solidFill>
          <a:srgbClr val="E67622"/>
        </a:solidFill>
      </dgm:spPr>
      <dgm:t>
        <a:bodyPr/>
        <a:lstStyle/>
        <a:p>
          <a:pPr algn="ctr"/>
          <a:r>
            <a:rPr lang="en-US" sz="3200" dirty="0">
              <a:solidFill>
                <a:srgbClr val="FFFFFF"/>
              </a:solidFill>
              <a:latin typeface="Cambria" panose="02040503050406030204" pitchFamily="18" charset="0"/>
              <a:ea typeface="Cambria" panose="02040503050406030204" pitchFamily="18" charset="0"/>
            </a:rPr>
            <a:t>4.</a:t>
          </a:r>
          <a:r>
            <a:rPr lang="en-US" sz="3200" baseline="0" dirty="0">
              <a:solidFill>
                <a:srgbClr val="FFFFFF"/>
              </a:solidFill>
              <a:latin typeface="Cambria" panose="02040503050406030204" pitchFamily="18" charset="0"/>
              <a:ea typeface="Cambria" panose="02040503050406030204" pitchFamily="18" charset="0"/>
            </a:rPr>
            <a:t> Special Classes</a:t>
          </a:r>
          <a:endParaRPr lang="en-US" sz="3200" dirty="0">
            <a:solidFill>
              <a:srgbClr val="FFFFFF"/>
            </a:solidFill>
            <a:latin typeface="Cambria" panose="02040503050406030204" pitchFamily="18" charset="0"/>
            <a:ea typeface="Cambria" panose="02040503050406030204" pitchFamily="18" charset="0"/>
          </a:endParaRPr>
        </a:p>
      </dgm:t>
    </dgm:pt>
    <dgm:pt modelId="{136093D0-1FA0-4A7F-AF8E-4DCD7DC560A1}" type="parTrans" cxnId="{0AA19B3A-8872-4E0C-8BB3-6F178E183523}">
      <dgm:prSet/>
      <dgm:spPr/>
      <dgm:t>
        <a:bodyPr/>
        <a:lstStyle/>
        <a:p>
          <a:endParaRPr lang="en-US"/>
        </a:p>
      </dgm:t>
    </dgm:pt>
    <dgm:pt modelId="{AC7EE66F-DAFB-462C-9C28-47072C1EA451}" type="sibTrans" cxnId="{0AA19B3A-8872-4E0C-8BB3-6F178E183523}">
      <dgm:prSet/>
      <dgm:spPr/>
      <dgm:t>
        <a:bodyPr/>
        <a:lstStyle/>
        <a:p>
          <a:endParaRPr lang="en-US"/>
        </a:p>
      </dgm:t>
    </dgm:pt>
    <dgm:pt modelId="{C5000FE5-9ED2-4648-99FE-7ACAA3A3C977}" type="pres">
      <dgm:prSet presAssocID="{11325CA1-50A3-4440-BB52-10417B934781}" presName="linear" presStyleCnt="0">
        <dgm:presLayoutVars>
          <dgm:animLvl val="lvl"/>
          <dgm:resizeHandles val="exact"/>
        </dgm:presLayoutVars>
      </dgm:prSet>
      <dgm:spPr/>
    </dgm:pt>
    <dgm:pt modelId="{83237E7C-D270-4595-9EDE-5A8269184E4C}" type="pres">
      <dgm:prSet presAssocID="{DC9E98AE-0F6A-4735-9AF2-26C92B8DA213}" presName="parentText" presStyleLbl="node1" presStyleIdx="0" presStyleCnt="1" custLinFactY="-129065" custLinFactNeighborX="-5612" custLinFactNeighborY="-200000">
        <dgm:presLayoutVars>
          <dgm:chMax val="0"/>
          <dgm:bulletEnabled val="1"/>
        </dgm:presLayoutVars>
      </dgm:prSet>
      <dgm:spPr/>
    </dgm:pt>
  </dgm:ptLst>
  <dgm:cxnLst>
    <dgm:cxn modelId="{04D7953A-3401-4582-A9CD-FC40AD9A5481}" type="presOf" srcId="{DC9E98AE-0F6A-4735-9AF2-26C92B8DA213}" destId="{83237E7C-D270-4595-9EDE-5A8269184E4C}" srcOrd="0" destOrd="0" presId="urn:microsoft.com/office/officeart/2005/8/layout/vList2"/>
    <dgm:cxn modelId="{0AA19B3A-8872-4E0C-8BB3-6F178E183523}" srcId="{11325CA1-50A3-4440-BB52-10417B934781}" destId="{DC9E98AE-0F6A-4735-9AF2-26C92B8DA213}" srcOrd="0" destOrd="0" parTransId="{136093D0-1FA0-4A7F-AF8E-4DCD7DC560A1}" sibTransId="{AC7EE66F-DAFB-462C-9C28-47072C1EA451}"/>
    <dgm:cxn modelId="{FD49837D-CC1B-4ACD-B077-91DBDBD8787F}" type="presOf" srcId="{11325CA1-50A3-4440-BB52-10417B934781}" destId="{C5000FE5-9ED2-4648-99FE-7ACAA3A3C977}" srcOrd="0" destOrd="0" presId="urn:microsoft.com/office/officeart/2005/8/layout/vList2"/>
    <dgm:cxn modelId="{4B3D093B-E2E7-4A1C-A91B-415A255E45A5}" type="presParOf" srcId="{C5000FE5-9ED2-4648-99FE-7ACAA3A3C977}" destId="{83237E7C-D270-4595-9EDE-5A8269184E4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2C521-347E-4FFA-8E47-A150C8B1BE83}">
      <dsp:nvSpPr>
        <dsp:cNvPr id="0" name=""/>
        <dsp:cNvSpPr/>
      </dsp:nvSpPr>
      <dsp:spPr>
        <a:xfrm>
          <a:off x="1291917" y="0"/>
          <a:ext cx="5376597" cy="5376597"/>
        </a:xfrm>
        <a:prstGeom prst="triangl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91D173-6BF8-4DBC-B841-4E5B7F99A277}">
      <dsp:nvSpPr>
        <dsp:cNvPr id="0" name=""/>
        <dsp:cNvSpPr/>
      </dsp:nvSpPr>
      <dsp:spPr>
        <a:xfrm>
          <a:off x="3959894" y="255689"/>
          <a:ext cx="4529420" cy="553411"/>
        </a:xfrm>
        <a:prstGeom prst="roundRect">
          <a:avLst/>
        </a:prstGeom>
        <a:solidFill>
          <a:schemeClr val="lt1">
            <a:alpha val="90000"/>
            <a:hueOff val="0"/>
            <a:satOff val="0"/>
            <a:lumOff val="0"/>
            <a:alphaOff val="0"/>
          </a:schemeClr>
        </a:solidFill>
        <a:ln w="1270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Recorded Video Lectures</a:t>
          </a:r>
        </a:p>
      </dsp:txBody>
      <dsp:txXfrm>
        <a:off x="3986909" y="282704"/>
        <a:ext cx="4475390" cy="499381"/>
      </dsp:txXfrm>
    </dsp:sp>
    <dsp:sp modelId="{B5A01940-FAB6-4905-896F-E3C63520D18F}">
      <dsp:nvSpPr>
        <dsp:cNvPr id="0" name=""/>
        <dsp:cNvSpPr/>
      </dsp:nvSpPr>
      <dsp:spPr>
        <a:xfrm>
          <a:off x="3959894" y="914227"/>
          <a:ext cx="4529420" cy="553411"/>
        </a:xfrm>
        <a:prstGeom prst="roundRect">
          <a:avLst/>
        </a:prstGeom>
        <a:solidFill>
          <a:schemeClr val="lt1">
            <a:alpha val="90000"/>
            <a:hueOff val="0"/>
            <a:satOff val="0"/>
            <a:lumOff val="0"/>
            <a:alphaOff val="0"/>
          </a:schemeClr>
        </a:solidFill>
        <a:ln w="1270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Electronic Learning Material (e- LM)</a:t>
          </a:r>
        </a:p>
      </dsp:txBody>
      <dsp:txXfrm>
        <a:off x="3986909" y="941242"/>
        <a:ext cx="4475390" cy="499381"/>
      </dsp:txXfrm>
    </dsp:sp>
    <dsp:sp modelId="{E7A1C8E0-A189-4CD8-AF72-79D1BD175F22}">
      <dsp:nvSpPr>
        <dsp:cNvPr id="0" name=""/>
        <dsp:cNvSpPr/>
      </dsp:nvSpPr>
      <dsp:spPr>
        <a:xfrm>
          <a:off x="3998703" y="1579815"/>
          <a:ext cx="4558531" cy="553411"/>
        </a:xfrm>
        <a:prstGeom prst="roundRect">
          <a:avLst/>
        </a:prstGeom>
        <a:solidFill>
          <a:schemeClr val="lt1">
            <a:alpha val="90000"/>
            <a:hueOff val="0"/>
            <a:satOff val="0"/>
            <a:lumOff val="0"/>
            <a:alphaOff val="0"/>
          </a:schemeClr>
        </a:solidFill>
        <a:ln w="1270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Virtual Live Classes</a:t>
          </a:r>
        </a:p>
      </dsp:txBody>
      <dsp:txXfrm>
        <a:off x="4025718" y="1606830"/>
        <a:ext cx="4504501" cy="499381"/>
      </dsp:txXfrm>
    </dsp:sp>
    <dsp:sp modelId="{09FDA360-CF45-427E-B529-BB3B9B9E85B6}">
      <dsp:nvSpPr>
        <dsp:cNvPr id="0" name=""/>
        <dsp:cNvSpPr/>
      </dsp:nvSpPr>
      <dsp:spPr>
        <a:xfrm>
          <a:off x="4054725" y="2290096"/>
          <a:ext cx="4491082" cy="1111084"/>
        </a:xfrm>
        <a:prstGeom prst="roundRect">
          <a:avLst/>
        </a:prstGeom>
        <a:solidFill>
          <a:schemeClr val="lt1">
            <a:alpha val="90000"/>
            <a:hueOff val="0"/>
            <a:satOff val="0"/>
            <a:lumOff val="0"/>
            <a:alphaOff val="0"/>
          </a:schemeClr>
        </a:solidFill>
        <a:ln w="1270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Special Classes (Master Class/Guest Lecture/Hands-on Workshop/Professional Enhancement Programme</a:t>
          </a:r>
        </a:p>
      </dsp:txBody>
      <dsp:txXfrm>
        <a:off x="4108964" y="2344335"/>
        <a:ext cx="4382604" cy="1002606"/>
      </dsp:txXfrm>
    </dsp:sp>
    <dsp:sp modelId="{EB8D4A06-36CE-4E81-8893-C47F887BEC7F}">
      <dsp:nvSpPr>
        <dsp:cNvPr id="0" name=""/>
        <dsp:cNvSpPr/>
      </dsp:nvSpPr>
      <dsp:spPr>
        <a:xfrm>
          <a:off x="3959894" y="3548374"/>
          <a:ext cx="4587014" cy="553411"/>
        </a:xfrm>
        <a:prstGeom prst="roundRect">
          <a:avLst/>
        </a:prstGeom>
        <a:solidFill>
          <a:schemeClr val="lt1">
            <a:alpha val="90000"/>
            <a:hueOff val="0"/>
            <a:satOff val="0"/>
            <a:lumOff val="0"/>
            <a:alphaOff val="0"/>
          </a:schemeClr>
        </a:solidFill>
        <a:ln w="1270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Discussion Forum</a:t>
          </a:r>
        </a:p>
      </dsp:txBody>
      <dsp:txXfrm>
        <a:off x="3986909" y="3575389"/>
        <a:ext cx="4532984" cy="499381"/>
      </dsp:txXfrm>
    </dsp:sp>
    <dsp:sp modelId="{F782D694-BB71-4BE7-8678-4847A8A92B6C}">
      <dsp:nvSpPr>
        <dsp:cNvPr id="0" name=""/>
        <dsp:cNvSpPr/>
      </dsp:nvSpPr>
      <dsp:spPr>
        <a:xfrm>
          <a:off x="3959894" y="4316667"/>
          <a:ext cx="4587014" cy="553411"/>
        </a:xfrm>
        <a:prstGeom prst="roundRect">
          <a:avLst/>
        </a:prstGeom>
        <a:solidFill>
          <a:schemeClr val="lt1">
            <a:alpha val="90000"/>
            <a:hueOff val="0"/>
            <a:satOff val="0"/>
            <a:lumOff val="0"/>
            <a:alphaOff val="0"/>
          </a:schemeClr>
        </a:solidFill>
        <a:ln w="12700" cap="flat" cmpd="sng" algn="ctr">
          <a:solidFill>
            <a:schemeClr val="bg2">
              <a:lumMod val="1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mbria" panose="02040503050406030204" pitchFamily="18" charset="0"/>
              <a:ea typeface="Cambria" panose="02040503050406030204" pitchFamily="18" charset="0"/>
            </a:rPr>
            <a:t>LPU Live</a:t>
          </a:r>
        </a:p>
      </dsp:txBody>
      <dsp:txXfrm>
        <a:off x="3986909" y="4343682"/>
        <a:ext cx="4532984" cy="4993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CAF67-A9D5-4291-802D-AC1F0253D92F}">
      <dsp:nvSpPr>
        <dsp:cNvPr id="0" name=""/>
        <dsp:cNvSpPr/>
      </dsp:nvSpPr>
      <dsp:spPr>
        <a:xfrm>
          <a:off x="1268585" y="14"/>
          <a:ext cx="2932436" cy="1172974"/>
        </a:xfrm>
        <a:prstGeom prst="chevron">
          <a:avLst/>
        </a:prstGeom>
        <a:solidFill>
          <a:srgbClr val="E67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mbria" panose="02040503050406030204" pitchFamily="18" charset="0"/>
              <a:ea typeface="Cambria" panose="02040503050406030204" pitchFamily="18" charset="0"/>
            </a:rPr>
            <a:t>Master Classes</a:t>
          </a:r>
        </a:p>
      </dsp:txBody>
      <dsp:txXfrm>
        <a:off x="1855072" y="14"/>
        <a:ext cx="1759462" cy="1172974"/>
      </dsp:txXfrm>
    </dsp:sp>
    <dsp:sp modelId="{EDCBB7BC-32FD-400E-A496-67D872A91BA4}">
      <dsp:nvSpPr>
        <dsp:cNvPr id="0" name=""/>
        <dsp:cNvSpPr/>
      </dsp:nvSpPr>
      <dsp:spPr>
        <a:xfrm>
          <a:off x="1268585" y="1337205"/>
          <a:ext cx="2932436" cy="1172974"/>
        </a:xfrm>
        <a:prstGeom prst="chevron">
          <a:avLst/>
        </a:prstGeom>
        <a:solidFill>
          <a:srgbClr val="E67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mbria" panose="02040503050406030204" pitchFamily="18" charset="0"/>
              <a:ea typeface="Cambria" panose="02040503050406030204" pitchFamily="18" charset="0"/>
            </a:rPr>
            <a:t>Guest Lectures</a:t>
          </a:r>
        </a:p>
      </dsp:txBody>
      <dsp:txXfrm>
        <a:off x="1855072" y="1337205"/>
        <a:ext cx="1759462" cy="1172974"/>
      </dsp:txXfrm>
    </dsp:sp>
    <dsp:sp modelId="{7052E8BC-B128-4EF0-B809-6AE9851AF365}">
      <dsp:nvSpPr>
        <dsp:cNvPr id="0" name=""/>
        <dsp:cNvSpPr/>
      </dsp:nvSpPr>
      <dsp:spPr>
        <a:xfrm>
          <a:off x="1268585" y="2674396"/>
          <a:ext cx="2932436" cy="1172974"/>
        </a:xfrm>
        <a:prstGeom prst="chevron">
          <a:avLst/>
        </a:prstGeom>
        <a:solidFill>
          <a:srgbClr val="E67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mbria" panose="02040503050406030204" pitchFamily="18" charset="0"/>
              <a:ea typeface="Cambria" panose="02040503050406030204" pitchFamily="18" charset="0"/>
            </a:rPr>
            <a:t>Hands-up Workshops</a:t>
          </a:r>
        </a:p>
      </dsp:txBody>
      <dsp:txXfrm>
        <a:off x="1855072" y="2674396"/>
        <a:ext cx="1759462" cy="1172974"/>
      </dsp:txXfrm>
    </dsp:sp>
    <dsp:sp modelId="{61C675F1-18F6-4B8E-80CD-6F7F94A390A8}">
      <dsp:nvSpPr>
        <dsp:cNvPr id="0" name=""/>
        <dsp:cNvSpPr/>
      </dsp:nvSpPr>
      <dsp:spPr>
        <a:xfrm>
          <a:off x="1268585" y="4011587"/>
          <a:ext cx="2932436" cy="1172974"/>
        </a:xfrm>
        <a:prstGeom prst="chevron">
          <a:avLst/>
        </a:prstGeom>
        <a:solidFill>
          <a:srgbClr val="E67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ambria" panose="02040503050406030204" pitchFamily="18" charset="0"/>
              <a:ea typeface="Cambria" panose="02040503050406030204" pitchFamily="18" charset="0"/>
            </a:rPr>
            <a:t>Professional Enhancement Classes</a:t>
          </a:r>
        </a:p>
      </dsp:txBody>
      <dsp:txXfrm>
        <a:off x="1855072" y="4011587"/>
        <a:ext cx="1759462" cy="11729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D5D04-4BEB-4E1B-BE6F-B67290711C82}">
      <dsp:nvSpPr>
        <dsp:cNvPr id="0" name=""/>
        <dsp:cNvSpPr/>
      </dsp:nvSpPr>
      <dsp:spPr>
        <a:xfrm>
          <a:off x="0" y="0"/>
          <a:ext cx="7200800" cy="4282200"/>
        </a:xfrm>
        <a:prstGeom prst="roundRect">
          <a:avLst/>
        </a:prstGeom>
        <a:solidFill>
          <a:srgbClr val="E67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just" defTabSz="1333500">
            <a:lnSpc>
              <a:spcPct val="90000"/>
            </a:lnSpc>
            <a:spcBef>
              <a:spcPct val="0"/>
            </a:spcBef>
            <a:spcAft>
              <a:spcPct val="35000"/>
            </a:spcAft>
            <a:buNone/>
          </a:pPr>
          <a:r>
            <a:rPr lang="en-US" sz="3000" kern="1200" dirty="0">
              <a:latin typeface="Cambria" panose="02040503050406030204" pitchFamily="18" charset="0"/>
              <a:ea typeface="Cambria" panose="02040503050406030204" pitchFamily="18" charset="0"/>
            </a:rPr>
            <a:t>LPU always believes in providing exposure to its students through Master Classes and Guest Lectures by great leaders, Industry experts &amp; professionals. These Master Classes, Guest Lectures and Hands-on workshops will provide educational inputs to the students based on real life experiences of the experts.</a:t>
          </a:r>
        </a:p>
      </dsp:txBody>
      <dsp:txXfrm>
        <a:off x="209040" y="209040"/>
        <a:ext cx="6782720" cy="38641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0"/>
          <a:ext cx="6912768" cy="680793"/>
        </a:xfrm>
        <a:prstGeom prst="roundRect">
          <a:avLst/>
        </a:prstGeom>
        <a:solidFill>
          <a:srgbClr val="E6762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FFFFFF"/>
              </a:solidFill>
              <a:latin typeface="Cambria" panose="02040503050406030204" pitchFamily="18" charset="0"/>
              <a:ea typeface="Cambria" panose="02040503050406030204" pitchFamily="18" charset="0"/>
            </a:rPr>
            <a:t>Master Classes / Guest Lectures</a:t>
          </a:r>
        </a:p>
      </dsp:txBody>
      <dsp:txXfrm>
        <a:off x="33234" y="33234"/>
        <a:ext cx="6846300" cy="6143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A2713-F10F-436D-9403-68DD9F9ADE6E}">
      <dsp:nvSpPr>
        <dsp:cNvPr id="0" name=""/>
        <dsp:cNvSpPr/>
      </dsp:nvSpPr>
      <dsp:spPr>
        <a:xfrm>
          <a:off x="0" y="0"/>
          <a:ext cx="4668713" cy="1571383"/>
        </a:xfrm>
        <a:prstGeom prst="roundRect">
          <a:avLst/>
        </a:prstGeom>
        <a:solidFill>
          <a:srgbClr val="E6762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Cambria" panose="02040503050406030204" pitchFamily="18" charset="0"/>
              <a:ea typeface="Cambria" panose="02040503050406030204" pitchFamily="18" charset="0"/>
            </a:rPr>
            <a:t>Many Industry Expert Lectures, Guest Lectures and Master Classes have been conducted recently for previous session’s LPU Online students. </a:t>
          </a:r>
        </a:p>
      </dsp:txBody>
      <dsp:txXfrm>
        <a:off x="76709" y="76709"/>
        <a:ext cx="4515295" cy="1417965"/>
      </dsp:txXfrm>
    </dsp:sp>
    <dsp:sp modelId="{B8AA3F26-07EF-4CB8-9015-599D92FAFF33}">
      <dsp:nvSpPr>
        <dsp:cNvPr id="0" name=""/>
        <dsp:cNvSpPr/>
      </dsp:nvSpPr>
      <dsp:spPr>
        <a:xfrm>
          <a:off x="0" y="1710585"/>
          <a:ext cx="4668713" cy="1571383"/>
        </a:xfrm>
        <a:prstGeom prst="roundRect">
          <a:avLst/>
        </a:prstGeom>
        <a:solidFill>
          <a:srgbClr val="E6762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Cambria" panose="02040503050406030204" pitchFamily="18" charset="0"/>
              <a:ea typeface="Cambria" panose="02040503050406030204" pitchFamily="18" charset="0"/>
            </a:rPr>
            <a:t>These lectures by prominent experts are conducted with a mindset to give LPU Online students an industry oriented approach with topics based on their curriculum and general topics as well.</a:t>
          </a:r>
        </a:p>
      </dsp:txBody>
      <dsp:txXfrm>
        <a:off x="76709" y="1787294"/>
        <a:ext cx="4515295" cy="1417965"/>
      </dsp:txXfrm>
    </dsp:sp>
    <dsp:sp modelId="{D69A32D3-FEDA-4691-BC29-A9B0CEDA5433}">
      <dsp:nvSpPr>
        <dsp:cNvPr id="0" name=""/>
        <dsp:cNvSpPr/>
      </dsp:nvSpPr>
      <dsp:spPr>
        <a:xfrm>
          <a:off x="0" y="3336689"/>
          <a:ext cx="4668713" cy="1571383"/>
        </a:xfrm>
        <a:prstGeom prst="roundRect">
          <a:avLst/>
        </a:prstGeom>
        <a:solidFill>
          <a:srgbClr val="E6762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Cambria" panose="02040503050406030204" pitchFamily="18" charset="0"/>
              <a:ea typeface="Cambria" panose="02040503050406030204" pitchFamily="18" charset="0"/>
            </a:rPr>
            <a:t>We’ll continue to bring such opportunities for our students to make them future ready.</a:t>
          </a:r>
        </a:p>
      </dsp:txBody>
      <dsp:txXfrm>
        <a:off x="76709" y="3413398"/>
        <a:ext cx="4515295" cy="14179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CDBDB-4033-4C8E-97E8-32E54AD875EA}">
      <dsp:nvSpPr>
        <dsp:cNvPr id="0" name=""/>
        <dsp:cNvSpPr/>
      </dsp:nvSpPr>
      <dsp:spPr>
        <a:xfrm>
          <a:off x="0" y="0"/>
          <a:ext cx="6432715" cy="2021759"/>
        </a:xfrm>
        <a:prstGeom prst="roundRect">
          <a:avLst/>
        </a:prstGeom>
        <a:solidFill>
          <a:srgbClr val="E67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Special classes are organized under Placement Enhancement Program (PEP) where students are trained in aptitude, reasoning, soft skills, interviewing skills, right from the course commencement till their placements.</a:t>
          </a:r>
        </a:p>
      </dsp:txBody>
      <dsp:txXfrm>
        <a:off x="98694" y="98694"/>
        <a:ext cx="6235327" cy="1824371"/>
      </dsp:txXfrm>
    </dsp:sp>
    <dsp:sp modelId="{58DC362F-27C5-4ED3-B5A0-6286CA02F2FF}">
      <dsp:nvSpPr>
        <dsp:cNvPr id="0" name=""/>
        <dsp:cNvSpPr/>
      </dsp:nvSpPr>
      <dsp:spPr>
        <a:xfrm>
          <a:off x="0" y="2253724"/>
          <a:ext cx="6432715" cy="2021759"/>
        </a:xfrm>
        <a:prstGeom prst="roundRect">
          <a:avLst/>
        </a:prstGeom>
        <a:solidFill>
          <a:srgbClr val="E6762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Cambria" panose="02040503050406030204" pitchFamily="18" charset="0"/>
              <a:ea typeface="Cambria" panose="02040503050406030204" pitchFamily="18" charset="0"/>
            </a:rPr>
            <a:t>Objective of Professional enhancement programme is to enhance students’ capabilities as per the career requirements, to create awareness and motivate to acquire add-on skills other than their subject.</a:t>
          </a:r>
        </a:p>
      </dsp:txBody>
      <dsp:txXfrm>
        <a:off x="98694" y="2352418"/>
        <a:ext cx="6235327" cy="18243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56"/>
          <a:ext cx="6240693" cy="672018"/>
        </a:xfrm>
        <a:prstGeom prst="roundRect">
          <a:avLst/>
        </a:prstGeom>
        <a:solidFill>
          <a:srgbClr val="E6762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FFFFFF"/>
              </a:solidFill>
              <a:latin typeface="Cambria" panose="02040503050406030204" pitchFamily="18" charset="0"/>
              <a:ea typeface="Cambria" panose="02040503050406030204" pitchFamily="18" charset="0"/>
            </a:rPr>
            <a:t>5.</a:t>
          </a:r>
          <a:r>
            <a:rPr lang="en-US" sz="3200" b="1" kern="1200" baseline="0" dirty="0">
              <a:solidFill>
                <a:srgbClr val="FFFFFF"/>
              </a:solidFill>
              <a:latin typeface="Cambria" panose="02040503050406030204" pitchFamily="18" charset="0"/>
              <a:ea typeface="Cambria" panose="02040503050406030204" pitchFamily="18" charset="0"/>
            </a:rPr>
            <a:t>  Discussion Forum</a:t>
          </a:r>
          <a:endParaRPr lang="en-US" sz="3200" b="1" kern="1200" dirty="0">
            <a:solidFill>
              <a:srgbClr val="FFFFFF"/>
            </a:solidFill>
            <a:latin typeface="Cambria" panose="02040503050406030204" pitchFamily="18" charset="0"/>
            <a:ea typeface="Cambria" panose="02040503050406030204" pitchFamily="18" charset="0"/>
          </a:endParaRPr>
        </a:p>
      </dsp:txBody>
      <dsp:txXfrm>
        <a:off x="32805" y="32861"/>
        <a:ext cx="6175083" cy="6064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56"/>
          <a:ext cx="6240693" cy="672018"/>
        </a:xfrm>
        <a:prstGeom prst="roundRect">
          <a:avLst/>
        </a:prstGeom>
        <a:solidFill>
          <a:srgbClr val="E6762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rgbClr val="FFFFFF"/>
              </a:solidFill>
              <a:latin typeface="Cambria" panose="02040503050406030204" pitchFamily="18" charset="0"/>
              <a:ea typeface="Cambria" panose="02040503050406030204" pitchFamily="18" charset="0"/>
            </a:rPr>
            <a:t>6.</a:t>
          </a:r>
          <a:r>
            <a:rPr lang="en-US" sz="3200" b="1" kern="1200" baseline="0" dirty="0">
              <a:solidFill>
                <a:srgbClr val="FFFFFF"/>
              </a:solidFill>
              <a:latin typeface="Cambria" panose="02040503050406030204" pitchFamily="18" charset="0"/>
              <a:ea typeface="Cambria" panose="02040503050406030204" pitchFamily="18" charset="0"/>
            </a:rPr>
            <a:t>  LPU Live </a:t>
          </a:r>
          <a:endParaRPr lang="en-US" sz="3200" b="1" kern="1200" dirty="0">
            <a:solidFill>
              <a:srgbClr val="FFFFFF"/>
            </a:solidFill>
            <a:latin typeface="Cambria" panose="02040503050406030204" pitchFamily="18" charset="0"/>
            <a:ea typeface="Cambria" panose="02040503050406030204" pitchFamily="18" charset="0"/>
          </a:endParaRPr>
        </a:p>
      </dsp:txBody>
      <dsp:txXfrm>
        <a:off x="32805" y="32861"/>
        <a:ext cx="6175083" cy="606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A442D-8F57-4DBC-A062-8228AD5121FD}">
      <dsp:nvSpPr>
        <dsp:cNvPr id="0" name=""/>
        <dsp:cNvSpPr/>
      </dsp:nvSpPr>
      <dsp:spPr>
        <a:xfrm>
          <a:off x="0" y="0"/>
          <a:ext cx="3744416" cy="631800"/>
        </a:xfrm>
        <a:prstGeom prst="roundRect">
          <a:avLst/>
        </a:prstGeom>
        <a:solidFill>
          <a:srgbClr val="E6762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dirty="0">
              <a:solidFill>
                <a:srgbClr val="FFFFFF"/>
              </a:solidFill>
              <a:latin typeface="Cambria" panose="02040503050406030204" pitchFamily="18" charset="0"/>
              <a:ea typeface="Cambria" panose="02040503050406030204" pitchFamily="18" charset="0"/>
            </a:rPr>
            <a:t>ACADEMIC DELIVERY</a:t>
          </a:r>
        </a:p>
      </dsp:txBody>
      <dsp:txXfrm>
        <a:off x="30842" y="30842"/>
        <a:ext cx="3682732" cy="570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16875"/>
          <a:ext cx="7462432" cy="655200"/>
        </a:xfrm>
        <a:prstGeom prst="roundRect">
          <a:avLst/>
        </a:prstGeom>
        <a:solidFill>
          <a:srgbClr val="E6762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FFFFFF"/>
              </a:solidFill>
              <a:latin typeface="Cambria" panose="02040503050406030204" pitchFamily="18" charset="0"/>
              <a:ea typeface="Cambria" panose="02040503050406030204" pitchFamily="18" charset="0"/>
            </a:rPr>
            <a:t>1.  Recorded Video Lectures (e-Tutorials)</a:t>
          </a:r>
        </a:p>
      </dsp:txBody>
      <dsp:txXfrm>
        <a:off x="31984" y="48859"/>
        <a:ext cx="7398464" cy="5912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D7CE2-077B-4F33-BFB3-A6E56E6B18C5}">
      <dsp:nvSpPr>
        <dsp:cNvPr id="0" name=""/>
        <dsp:cNvSpPr/>
      </dsp:nvSpPr>
      <dsp:spPr>
        <a:xfrm>
          <a:off x="0" y="902875"/>
          <a:ext cx="2929003" cy="2866500"/>
        </a:xfrm>
        <a:prstGeom prst="roundRect">
          <a:avLst/>
        </a:prstGeom>
        <a:solidFill>
          <a:srgbClr val="E6762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just" defTabSz="1555750">
            <a:lnSpc>
              <a:spcPct val="90000"/>
            </a:lnSpc>
            <a:spcBef>
              <a:spcPct val="0"/>
            </a:spcBef>
            <a:spcAft>
              <a:spcPct val="35000"/>
            </a:spcAft>
            <a:buNone/>
          </a:pPr>
          <a:r>
            <a:rPr lang="en-US" sz="3500" kern="1200" dirty="0">
              <a:latin typeface="Times New Roman" panose="02020603050405020304" pitchFamily="18" charset="0"/>
              <a:cs typeface="Times New Roman" panose="02020603050405020304" pitchFamily="18" charset="0"/>
            </a:rPr>
            <a:t>Available </a:t>
          </a:r>
          <a:r>
            <a:rPr lang="en-US" sz="3500" kern="1200" dirty="0">
              <a:latin typeface="Cambria" panose="02040503050406030204" pitchFamily="18" charset="0"/>
              <a:ea typeface="Cambria" panose="02040503050406030204" pitchFamily="18" charset="0"/>
              <a:cs typeface="Times New Roman" panose="02020603050405020304" pitchFamily="18" charset="0"/>
            </a:rPr>
            <a:t>through</a:t>
          </a:r>
          <a:r>
            <a:rPr lang="en-US" sz="3500" kern="1200" dirty="0">
              <a:latin typeface="Times New Roman" panose="02020603050405020304" pitchFamily="18" charset="0"/>
              <a:cs typeface="Times New Roman" panose="02020603050405020304" pitchFamily="18" charset="0"/>
            </a:rPr>
            <a:t> Learning Management System </a:t>
          </a:r>
          <a:r>
            <a:rPr lang="en-US" sz="3500" kern="1200" dirty="0">
              <a:latin typeface="Cambria" panose="02040503050406030204" pitchFamily="18" charset="0"/>
              <a:ea typeface="Cambria" panose="02040503050406030204" pitchFamily="18" charset="0"/>
            </a:rPr>
            <a:t>.</a:t>
          </a:r>
        </a:p>
      </dsp:txBody>
      <dsp:txXfrm>
        <a:off x="139931" y="1042806"/>
        <a:ext cx="2649141" cy="25866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56"/>
          <a:ext cx="7462432" cy="672018"/>
        </a:xfrm>
        <a:prstGeom prst="roundRect">
          <a:avLst/>
        </a:prstGeom>
        <a:solidFill>
          <a:srgbClr val="E6762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mbria" panose="02040503050406030204" pitchFamily="18" charset="0"/>
              <a:ea typeface="Cambria" panose="02040503050406030204" pitchFamily="18" charset="0"/>
            </a:rPr>
            <a:t>Recorded Video Lectures (e-Tutorials)</a:t>
          </a:r>
        </a:p>
      </dsp:txBody>
      <dsp:txXfrm>
        <a:off x="32805" y="32861"/>
        <a:ext cx="7396822" cy="6064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8195"/>
          <a:ext cx="8160907" cy="655200"/>
        </a:xfrm>
        <a:prstGeom prst="roundRect">
          <a:avLst/>
        </a:prstGeom>
        <a:solidFill>
          <a:srgbClr val="E6762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FFFF"/>
              </a:solidFill>
              <a:latin typeface="Cambria" panose="02040503050406030204" pitchFamily="18" charset="0"/>
              <a:ea typeface="Cambria" panose="02040503050406030204" pitchFamily="18" charset="0"/>
            </a:rPr>
            <a:t>2. Electronic Learning Material (e-LM)</a:t>
          </a:r>
        </a:p>
      </dsp:txBody>
      <dsp:txXfrm>
        <a:off x="31984" y="40179"/>
        <a:ext cx="8096939" cy="5912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4216A-D917-4A82-974F-7E16839072A9}">
      <dsp:nvSpPr>
        <dsp:cNvPr id="0" name=""/>
        <dsp:cNvSpPr/>
      </dsp:nvSpPr>
      <dsp:spPr>
        <a:xfrm>
          <a:off x="3547807" y="897138"/>
          <a:ext cx="1201900" cy="12019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A94466C-CC78-48EB-BA26-1BC34A71BD3E}">
      <dsp:nvSpPr>
        <dsp:cNvPr id="0" name=""/>
        <dsp:cNvSpPr/>
      </dsp:nvSpPr>
      <dsp:spPr>
        <a:xfrm>
          <a:off x="3397569" y="0"/>
          <a:ext cx="1502375" cy="8184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mbria" panose="02040503050406030204" pitchFamily="18" charset="0"/>
              <a:ea typeface="Cambria" panose="02040503050406030204" pitchFamily="18" charset="0"/>
            </a:rPr>
            <a:t>Content</a:t>
          </a:r>
          <a:endParaRPr lang="en-US" sz="2400" kern="1200" dirty="0">
            <a:latin typeface="Cambria" panose="02040503050406030204" pitchFamily="18" charset="0"/>
            <a:ea typeface="Cambria" panose="02040503050406030204" pitchFamily="18" charset="0"/>
          </a:endParaRPr>
        </a:p>
      </dsp:txBody>
      <dsp:txXfrm>
        <a:off x="3397569" y="0"/>
        <a:ext cx="1502375" cy="818414"/>
      </dsp:txXfrm>
    </dsp:sp>
    <dsp:sp modelId="{4D7B332E-0714-42DA-A0CE-AA155E8C7D3D}">
      <dsp:nvSpPr>
        <dsp:cNvPr id="0" name=""/>
        <dsp:cNvSpPr/>
      </dsp:nvSpPr>
      <dsp:spPr>
        <a:xfrm>
          <a:off x="3937924" y="1122397"/>
          <a:ext cx="1201900" cy="12019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AE24D39-CA97-49E9-9C7A-D544869121EC}">
      <dsp:nvSpPr>
        <dsp:cNvPr id="0" name=""/>
        <dsp:cNvSpPr/>
      </dsp:nvSpPr>
      <dsp:spPr>
        <a:xfrm>
          <a:off x="5472612" y="810241"/>
          <a:ext cx="1423751" cy="89635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mbria" panose="02040503050406030204" pitchFamily="18" charset="0"/>
              <a:ea typeface="Cambria" panose="02040503050406030204" pitchFamily="18" charset="0"/>
            </a:rPr>
            <a:t>Summary</a:t>
          </a:r>
          <a:endParaRPr lang="en-US" sz="2400" kern="1200" dirty="0">
            <a:latin typeface="Cambria" panose="02040503050406030204" pitchFamily="18" charset="0"/>
            <a:ea typeface="Cambria" panose="02040503050406030204" pitchFamily="18" charset="0"/>
          </a:endParaRPr>
        </a:p>
      </dsp:txBody>
      <dsp:txXfrm>
        <a:off x="5472612" y="810241"/>
        <a:ext cx="1423751" cy="896358"/>
      </dsp:txXfrm>
    </dsp:sp>
    <dsp:sp modelId="{7D766F56-48AE-4BFA-8137-8E1095521D24}">
      <dsp:nvSpPr>
        <dsp:cNvPr id="0" name=""/>
        <dsp:cNvSpPr/>
      </dsp:nvSpPr>
      <dsp:spPr>
        <a:xfrm>
          <a:off x="3937924" y="1572915"/>
          <a:ext cx="1201900" cy="12019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B707126-1BC0-4E57-A4D9-0E38C3652538}">
      <dsp:nvSpPr>
        <dsp:cNvPr id="0" name=""/>
        <dsp:cNvSpPr/>
      </dsp:nvSpPr>
      <dsp:spPr>
        <a:xfrm>
          <a:off x="5184573" y="2154387"/>
          <a:ext cx="2538577" cy="10015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mbria" panose="02040503050406030204" pitchFamily="18" charset="0"/>
              <a:ea typeface="Cambria" panose="02040503050406030204" pitchFamily="18" charset="0"/>
            </a:rPr>
            <a:t>Self Assessment Question</a:t>
          </a:r>
          <a:endParaRPr lang="en-US" sz="2400" kern="1200" dirty="0">
            <a:latin typeface="Cambria" panose="02040503050406030204" pitchFamily="18" charset="0"/>
            <a:ea typeface="Cambria" panose="02040503050406030204" pitchFamily="18" charset="0"/>
          </a:endParaRPr>
        </a:p>
      </dsp:txBody>
      <dsp:txXfrm>
        <a:off x="5184573" y="2154387"/>
        <a:ext cx="2538577" cy="1001583"/>
      </dsp:txXfrm>
    </dsp:sp>
    <dsp:sp modelId="{38E6FFFD-2B1F-4A66-826C-93953432DEB6}">
      <dsp:nvSpPr>
        <dsp:cNvPr id="0" name=""/>
        <dsp:cNvSpPr/>
      </dsp:nvSpPr>
      <dsp:spPr>
        <a:xfrm>
          <a:off x="3547807" y="1798563"/>
          <a:ext cx="1201900" cy="12019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37420B3-C4D8-4194-B661-34199935ACBA}">
      <dsp:nvSpPr>
        <dsp:cNvPr id="0" name=""/>
        <dsp:cNvSpPr/>
      </dsp:nvSpPr>
      <dsp:spPr>
        <a:xfrm>
          <a:off x="3397569" y="3078798"/>
          <a:ext cx="1502375" cy="81841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mbria" panose="02040503050406030204" pitchFamily="18" charset="0"/>
              <a:ea typeface="Cambria" panose="02040503050406030204" pitchFamily="18" charset="0"/>
            </a:rPr>
            <a:t>Review Question</a:t>
          </a:r>
          <a:endParaRPr lang="en-US" sz="2400" kern="1200" dirty="0">
            <a:latin typeface="Cambria" panose="02040503050406030204" pitchFamily="18" charset="0"/>
            <a:ea typeface="Cambria" panose="02040503050406030204" pitchFamily="18" charset="0"/>
          </a:endParaRPr>
        </a:p>
      </dsp:txBody>
      <dsp:txXfrm>
        <a:off x="3397569" y="3078798"/>
        <a:ext cx="1502375" cy="818414"/>
      </dsp:txXfrm>
    </dsp:sp>
    <dsp:sp modelId="{1D62FD21-8F1F-49A6-9EEE-0E7606DA85BC}">
      <dsp:nvSpPr>
        <dsp:cNvPr id="0" name=""/>
        <dsp:cNvSpPr/>
      </dsp:nvSpPr>
      <dsp:spPr>
        <a:xfrm>
          <a:off x="3157690" y="1572915"/>
          <a:ext cx="1201900" cy="12019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10523F3-18CA-43EA-9BEB-513B05CDA4D0}">
      <dsp:nvSpPr>
        <dsp:cNvPr id="0" name=""/>
        <dsp:cNvSpPr/>
      </dsp:nvSpPr>
      <dsp:spPr>
        <a:xfrm>
          <a:off x="576059" y="2154387"/>
          <a:ext cx="2043709" cy="10015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mbria" panose="02040503050406030204" pitchFamily="18" charset="0"/>
              <a:ea typeface="Cambria" panose="02040503050406030204" pitchFamily="18" charset="0"/>
            </a:rPr>
            <a:t>Further Readings</a:t>
          </a:r>
          <a:endParaRPr lang="en-US" sz="2400" kern="1200" dirty="0">
            <a:latin typeface="Cambria" panose="02040503050406030204" pitchFamily="18" charset="0"/>
            <a:ea typeface="Cambria" panose="02040503050406030204" pitchFamily="18" charset="0"/>
          </a:endParaRPr>
        </a:p>
      </dsp:txBody>
      <dsp:txXfrm>
        <a:off x="576059" y="2154387"/>
        <a:ext cx="2043709" cy="1001583"/>
      </dsp:txXfrm>
    </dsp:sp>
    <dsp:sp modelId="{E1C54341-CB11-4B9A-AB18-114251DF4BA0}">
      <dsp:nvSpPr>
        <dsp:cNvPr id="0" name=""/>
        <dsp:cNvSpPr/>
      </dsp:nvSpPr>
      <dsp:spPr>
        <a:xfrm>
          <a:off x="3157690" y="1122397"/>
          <a:ext cx="1201900" cy="12019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C471691-56CE-4135-85C0-387977530C8F}">
      <dsp:nvSpPr>
        <dsp:cNvPr id="0" name=""/>
        <dsp:cNvSpPr/>
      </dsp:nvSpPr>
      <dsp:spPr>
        <a:xfrm>
          <a:off x="1152123" y="810241"/>
          <a:ext cx="1423751" cy="100158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mbria" panose="02040503050406030204" pitchFamily="18" charset="0"/>
              <a:ea typeface="Cambria" panose="02040503050406030204" pitchFamily="18" charset="0"/>
            </a:rPr>
            <a:t>Web Links</a:t>
          </a:r>
          <a:endParaRPr lang="en-US" sz="2400" kern="1200" dirty="0">
            <a:latin typeface="Cambria" panose="02040503050406030204" pitchFamily="18" charset="0"/>
            <a:ea typeface="Cambria" panose="02040503050406030204" pitchFamily="18" charset="0"/>
          </a:endParaRPr>
        </a:p>
      </dsp:txBody>
      <dsp:txXfrm>
        <a:off x="1152123" y="810241"/>
        <a:ext cx="1423751" cy="10015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55"/>
          <a:ext cx="6240693" cy="672018"/>
        </a:xfrm>
        <a:prstGeom prst="roundRect">
          <a:avLst/>
        </a:prstGeom>
        <a:solidFill>
          <a:srgbClr val="E6762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mbria" panose="02040503050406030204" pitchFamily="18" charset="0"/>
              <a:ea typeface="Cambria" panose="02040503050406030204" pitchFamily="18" charset="0"/>
            </a:rPr>
            <a:t>3.  Virtual Live Classes</a:t>
          </a:r>
        </a:p>
      </dsp:txBody>
      <dsp:txXfrm>
        <a:off x="32805" y="32860"/>
        <a:ext cx="6175083" cy="6064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37E7C-D270-4595-9EDE-5A8269184E4C}">
      <dsp:nvSpPr>
        <dsp:cNvPr id="0" name=""/>
        <dsp:cNvSpPr/>
      </dsp:nvSpPr>
      <dsp:spPr>
        <a:xfrm>
          <a:off x="0" y="0"/>
          <a:ext cx="4998548" cy="680793"/>
        </a:xfrm>
        <a:prstGeom prst="roundRect">
          <a:avLst/>
        </a:prstGeom>
        <a:solidFill>
          <a:srgbClr val="E6762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FFFFFF"/>
              </a:solidFill>
              <a:latin typeface="Cambria" panose="02040503050406030204" pitchFamily="18" charset="0"/>
              <a:ea typeface="Cambria" panose="02040503050406030204" pitchFamily="18" charset="0"/>
            </a:rPr>
            <a:t>4.</a:t>
          </a:r>
          <a:r>
            <a:rPr lang="en-US" sz="3200" kern="1200" baseline="0" dirty="0">
              <a:solidFill>
                <a:srgbClr val="FFFFFF"/>
              </a:solidFill>
              <a:latin typeface="Cambria" panose="02040503050406030204" pitchFamily="18" charset="0"/>
              <a:ea typeface="Cambria" panose="02040503050406030204" pitchFamily="18" charset="0"/>
            </a:rPr>
            <a:t> Special Classes</a:t>
          </a:r>
          <a:endParaRPr lang="en-US" sz="3200" kern="1200" dirty="0">
            <a:solidFill>
              <a:srgbClr val="FFFFFF"/>
            </a:solidFill>
            <a:latin typeface="Cambria" panose="02040503050406030204" pitchFamily="18" charset="0"/>
            <a:ea typeface="Cambria" panose="02040503050406030204" pitchFamily="18" charset="0"/>
          </a:endParaRPr>
        </a:p>
      </dsp:txBody>
      <dsp:txXfrm>
        <a:off x="33234" y="33234"/>
        <a:ext cx="4932080" cy="61432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8D0B9-B47A-475B-AD02-6AD21C738D9F}" type="datetimeFigureOut">
              <a:rPr lang="en-IN" smtClean="0"/>
              <a:t>15-02-2024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7D083-E92F-47BA-B9B1-2DAF1E5275BE}" type="slidenum">
              <a:rPr lang="en-IN" smtClean="0"/>
              <a:t>‹#›</a:t>
            </a:fld>
            <a:endParaRPr lang="en-IN"/>
          </a:p>
        </p:txBody>
      </p:sp>
    </p:spTree>
    <p:extLst>
      <p:ext uri="{BB962C8B-B14F-4D97-AF65-F5344CB8AC3E}">
        <p14:creationId xmlns:p14="http://schemas.microsoft.com/office/powerpoint/2010/main" val="48871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rmAutofit/>
          </a:bodyPr>
          <a:lstStyle/>
          <a:p>
            <a:pPr marL="45720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9758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B98B-B0F7-9A59-D9E7-314785CC5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34F5568-FE88-39C4-1DD8-3D3ECC06B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76F2371-8DD2-F747-A983-A418C09FA299}"/>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5" name="Footer Placeholder 4">
            <a:extLst>
              <a:ext uri="{FF2B5EF4-FFF2-40B4-BE49-F238E27FC236}">
                <a16:creationId xmlns:a16="http://schemas.microsoft.com/office/drawing/2014/main" id="{58A56004-F54E-6FDD-A7C3-4D9A5FF060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03ECCB-188C-998B-AB39-21726C387A02}"/>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12424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6E0F-EDB6-163F-02B9-84581F065D5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8056210-A6CA-7626-7270-39C7D80093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F6D382-BFEC-4EA7-7B2F-20F9C57697F5}"/>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5" name="Footer Placeholder 4">
            <a:extLst>
              <a:ext uri="{FF2B5EF4-FFF2-40B4-BE49-F238E27FC236}">
                <a16:creationId xmlns:a16="http://schemas.microsoft.com/office/drawing/2014/main" id="{C701C2E4-766C-D77F-8A07-357631F9FE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7FA5C0-487D-89C7-BD44-D2E6BCE61A23}"/>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344732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FB1C5-D670-EA97-B21B-F1A197B3BB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FA5134A-8A55-F5ED-FB1E-54F00825DD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63B8E3-7D8A-39AA-B725-A797B87FA17C}"/>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5" name="Footer Placeholder 4">
            <a:extLst>
              <a:ext uri="{FF2B5EF4-FFF2-40B4-BE49-F238E27FC236}">
                <a16:creationId xmlns:a16="http://schemas.microsoft.com/office/drawing/2014/main" id="{248C8E1E-CEE0-03D9-2A4C-38A2580B72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AABCE3-1D2C-F3BF-FF5E-63C7957EDF67}"/>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52647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59"/>
          <p:cNvSpPr txBox="1">
            <a:spLocks noGrp="1"/>
          </p:cNvSpPr>
          <p:nvPr>
            <p:ph type="ctrTitle"/>
          </p:nvPr>
        </p:nvSpPr>
        <p:spPr>
          <a:xfrm>
            <a:off x="1435100" y="2484800"/>
            <a:ext cx="6616800" cy="188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a:lvl1pPr>
            <a:lvl2pPr lvl="1" algn="l">
              <a:lnSpc>
                <a:spcPct val="90000"/>
              </a:lnSpc>
              <a:spcBef>
                <a:spcPts val="0"/>
              </a:spcBef>
              <a:spcAft>
                <a:spcPts val="0"/>
              </a:spcAft>
              <a:buSzPts val="4800"/>
              <a:buNone/>
              <a:defRPr/>
            </a:lvl2pPr>
            <a:lvl3pPr lvl="2" algn="l">
              <a:lnSpc>
                <a:spcPct val="90000"/>
              </a:lnSpc>
              <a:spcBef>
                <a:spcPts val="0"/>
              </a:spcBef>
              <a:spcAft>
                <a:spcPts val="0"/>
              </a:spcAft>
              <a:buSzPts val="4800"/>
              <a:buNone/>
              <a:defRPr/>
            </a:lvl3pPr>
            <a:lvl4pPr lvl="3" algn="l">
              <a:lnSpc>
                <a:spcPct val="90000"/>
              </a:lnSpc>
              <a:spcBef>
                <a:spcPts val="0"/>
              </a:spcBef>
              <a:spcAft>
                <a:spcPts val="0"/>
              </a:spcAft>
              <a:buSzPts val="4800"/>
              <a:buNone/>
              <a:defRPr/>
            </a:lvl4pPr>
            <a:lvl5pPr lvl="4" algn="l">
              <a:lnSpc>
                <a:spcPct val="90000"/>
              </a:lnSpc>
              <a:spcBef>
                <a:spcPts val="0"/>
              </a:spcBef>
              <a:spcAft>
                <a:spcPts val="0"/>
              </a:spcAft>
              <a:buSzPts val="4800"/>
              <a:buNone/>
              <a:defRPr/>
            </a:lvl5pPr>
            <a:lvl6pPr lvl="5" algn="l">
              <a:lnSpc>
                <a:spcPct val="90000"/>
              </a:lnSpc>
              <a:spcBef>
                <a:spcPts val="0"/>
              </a:spcBef>
              <a:spcAft>
                <a:spcPts val="0"/>
              </a:spcAft>
              <a:buSzPts val="4800"/>
              <a:buNone/>
              <a:defRPr/>
            </a:lvl6pPr>
            <a:lvl7pPr lvl="6" algn="l">
              <a:lnSpc>
                <a:spcPct val="90000"/>
              </a:lnSpc>
              <a:spcBef>
                <a:spcPts val="0"/>
              </a:spcBef>
              <a:spcAft>
                <a:spcPts val="0"/>
              </a:spcAft>
              <a:buSzPts val="4800"/>
              <a:buNone/>
              <a:defRPr/>
            </a:lvl7pPr>
            <a:lvl8pPr lvl="7" algn="l">
              <a:lnSpc>
                <a:spcPct val="90000"/>
              </a:lnSpc>
              <a:spcBef>
                <a:spcPts val="0"/>
              </a:spcBef>
              <a:spcAft>
                <a:spcPts val="0"/>
              </a:spcAft>
              <a:buSzPts val="4800"/>
              <a:buNone/>
              <a:defRPr/>
            </a:lvl8pPr>
            <a:lvl9pPr lvl="8" algn="l">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1256123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5866-B11A-112C-3318-CB1B73341C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0952C79-1781-A54E-836B-C3BFF4412A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A4D0A5-D7E3-6347-17D9-B6A9A1A88004}"/>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5" name="Footer Placeholder 4">
            <a:extLst>
              <a:ext uri="{FF2B5EF4-FFF2-40B4-BE49-F238E27FC236}">
                <a16:creationId xmlns:a16="http://schemas.microsoft.com/office/drawing/2014/main" id="{1F43E4FE-0F18-82A1-E34C-15F618005D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7A8EFE-52F3-26FE-591C-3747251939CE}"/>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01928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A681-2C41-4FF0-79D7-9EA2847B11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92925FD-9C23-E42D-B5E4-19985EC28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1350B-94DC-2F0C-35B8-3F40386B1E83}"/>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5" name="Footer Placeholder 4">
            <a:extLst>
              <a:ext uri="{FF2B5EF4-FFF2-40B4-BE49-F238E27FC236}">
                <a16:creationId xmlns:a16="http://schemas.microsoft.com/office/drawing/2014/main" id="{2879A566-83AA-EBAD-B851-83C1960C25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B74911-267B-EAA7-CA88-EC087E9FC263}"/>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98091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C452-ACEA-1CD5-DEFC-F8178102E30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BF43ED7-5409-DF7F-C529-E916CF851C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B3DB369-34A6-1532-99B2-744E927AE0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419B8FE-9348-1DBF-747E-D3659FF3FC2E}"/>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6" name="Footer Placeholder 5">
            <a:extLst>
              <a:ext uri="{FF2B5EF4-FFF2-40B4-BE49-F238E27FC236}">
                <a16:creationId xmlns:a16="http://schemas.microsoft.com/office/drawing/2014/main" id="{15E156B4-5148-62A8-89E3-3D51B0A8CA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48C8C74-9710-C448-2DBE-41EA1EAE985B}"/>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279789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ED99-F5C9-A7DC-EFEE-BD56D40313E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31EF3E5-5501-0D27-B29F-2A2AC677E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34DF8-4147-7B63-A8F5-733E83F139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1456109-DD9D-3F4C-225A-4F851C9F8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787061-AE6F-BB5F-8DC5-8CA8944DEE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D3F5897-3A70-1E62-390F-E76BB31EA3E7}"/>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8" name="Footer Placeholder 7">
            <a:extLst>
              <a:ext uri="{FF2B5EF4-FFF2-40B4-BE49-F238E27FC236}">
                <a16:creationId xmlns:a16="http://schemas.microsoft.com/office/drawing/2014/main" id="{755269A9-9955-508E-D85B-8A8C7437564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FD7F8C4-844F-37B0-1E97-80035C419205}"/>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36621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DA4E-1C34-6204-5975-836CEE0B5B7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3613AD5-250A-7E64-90DB-451AA392084F}"/>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4" name="Footer Placeholder 3">
            <a:extLst>
              <a:ext uri="{FF2B5EF4-FFF2-40B4-BE49-F238E27FC236}">
                <a16:creationId xmlns:a16="http://schemas.microsoft.com/office/drawing/2014/main" id="{8313945F-C1D1-71B4-42E8-5675FB5BA8D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8956D9D-870B-201B-6792-61A86F70D713}"/>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66006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50CF6-ABA2-77ED-B49B-0C0D58EB8F91}"/>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3" name="Footer Placeholder 2">
            <a:extLst>
              <a:ext uri="{FF2B5EF4-FFF2-40B4-BE49-F238E27FC236}">
                <a16:creationId xmlns:a16="http://schemas.microsoft.com/office/drawing/2014/main" id="{F569C538-A715-D065-FDCC-89037E3A5E7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C66629A-5324-0737-7466-4C1F75D5CF42}"/>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9640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A2C0-CAAA-99D8-8A33-75D76976E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DF810A-B09C-A1DF-14C3-085AAB89D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86771ED-F09F-D292-A945-CD91E704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85E94-0CD3-1915-B475-03B26B6A2410}"/>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6" name="Footer Placeholder 5">
            <a:extLst>
              <a:ext uri="{FF2B5EF4-FFF2-40B4-BE49-F238E27FC236}">
                <a16:creationId xmlns:a16="http://schemas.microsoft.com/office/drawing/2014/main" id="{B10677AE-7FC2-C490-AB0D-175DC6FBC3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970F9E6-F902-E384-4691-56D5DF808BDB}"/>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81996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CF8E-C4FF-3463-288B-8236696AB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033FC40-951F-D38F-1B3C-36E1DC5DA9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id="{A1F4C9FE-3EEE-A317-55FD-7998327B4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797E-7A64-9E63-CB71-2B9C5A54D77C}"/>
              </a:ext>
            </a:extLst>
          </p:cNvPr>
          <p:cNvSpPr>
            <a:spLocks noGrp="1"/>
          </p:cNvSpPr>
          <p:nvPr>
            <p:ph type="dt" sz="half" idx="10"/>
          </p:nvPr>
        </p:nvSpPr>
        <p:spPr/>
        <p:txBody>
          <a:bodyPr/>
          <a:lstStyle/>
          <a:p>
            <a:fld id="{52E1246C-E57C-4AE6-A729-B391409BDD9F}" type="datetimeFigureOut">
              <a:rPr lang="en-IN" smtClean="0"/>
              <a:t>15-02-2024</a:t>
            </a:fld>
            <a:endParaRPr lang="en-IN"/>
          </a:p>
        </p:txBody>
      </p:sp>
      <p:sp>
        <p:nvSpPr>
          <p:cNvPr id="6" name="Footer Placeholder 5">
            <a:extLst>
              <a:ext uri="{FF2B5EF4-FFF2-40B4-BE49-F238E27FC236}">
                <a16:creationId xmlns:a16="http://schemas.microsoft.com/office/drawing/2014/main" id="{4C1C0A12-AE31-3D75-AC55-D6585FBCED2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193E58-2395-8D1F-3F9B-9A22643A3C95}"/>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745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84C4C-E2AC-76E4-B4A5-7A50EE756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F1BFD86-3BAE-B62E-C2E2-183E4C0C5B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897660-874C-A12F-F591-57F5093C9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1246C-E57C-4AE6-A729-B391409BDD9F}" type="datetimeFigureOut">
              <a:rPr lang="en-IN" smtClean="0"/>
              <a:t>15-02-2024</a:t>
            </a:fld>
            <a:endParaRPr lang="en-IN"/>
          </a:p>
        </p:txBody>
      </p:sp>
      <p:sp>
        <p:nvSpPr>
          <p:cNvPr id="5" name="Footer Placeholder 4">
            <a:extLst>
              <a:ext uri="{FF2B5EF4-FFF2-40B4-BE49-F238E27FC236}">
                <a16:creationId xmlns:a16="http://schemas.microsoft.com/office/drawing/2014/main" id="{44EADBAC-7E24-6ED6-687F-476F2B0AC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7A72DF7-3EC4-F533-8796-7C8C2E5B5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99E97-65F1-4471-825A-88EC9E28DBF4}" type="slidenum">
              <a:rPr lang="en-IN" smtClean="0"/>
              <a:t>‹#›</a:t>
            </a:fld>
            <a:endParaRPr lang="en-IN"/>
          </a:p>
        </p:txBody>
      </p:sp>
    </p:spTree>
    <p:extLst>
      <p:ext uri="{BB962C8B-B14F-4D97-AF65-F5344CB8AC3E}">
        <p14:creationId xmlns:p14="http://schemas.microsoft.com/office/powerpoint/2010/main" val="69045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3.xml"/><Relationship Id="rId7" Type="http://schemas.openxmlformats.org/officeDocument/2006/relationships/image" Target="../media/image10.jpg"/><Relationship Id="rId12" Type="http://schemas.openxmlformats.org/officeDocument/2006/relationships/image" Target="../media/image3.png"/><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11" Type="http://schemas.openxmlformats.org/officeDocument/2006/relationships/image" Target="../media/image2.png"/><Relationship Id="rId5" Type="http://schemas.openxmlformats.org/officeDocument/2006/relationships/diagramColors" Target="../diagrams/colors13.xml"/><Relationship Id="rId10" Type="http://schemas.openxmlformats.org/officeDocument/2006/relationships/image" Target="../media/image13.jpeg"/><Relationship Id="rId4" Type="http://schemas.openxmlformats.org/officeDocument/2006/relationships/diagramQuickStyle" Target="../diagrams/quickStyle13.xml"/><Relationship Id="rId9"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4.xml"/><Relationship Id="rId7" Type="http://schemas.openxmlformats.org/officeDocument/2006/relationships/image" Target="../media/image14.pn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5.xml"/><Relationship Id="rId7" Type="http://schemas.openxmlformats.org/officeDocument/2006/relationships/image" Target="../media/image15.png"/><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6.xml"/><Relationship Id="rId7" Type="http://schemas.openxmlformats.org/officeDocument/2006/relationships/image" Target="../media/image16.pn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diagramColors" Target="../diagrams/colors5.xml"/><Relationship Id="rId3" Type="http://schemas.openxmlformats.org/officeDocument/2006/relationships/diagramLayout" Target="../diagrams/layout4.xml"/><Relationship Id="rId7" Type="http://schemas.openxmlformats.org/officeDocument/2006/relationships/image" Target="../media/image5.png"/><Relationship Id="rId12" Type="http://schemas.openxmlformats.org/officeDocument/2006/relationships/diagramQuickStyle" Target="../diagrams/quickStyle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openxmlformats.org/officeDocument/2006/relationships/diagramLayout" Target="../diagrams/layout5.xml"/><Relationship Id="rId5" Type="http://schemas.openxmlformats.org/officeDocument/2006/relationships/diagramColors" Target="../diagrams/colors4.xml"/><Relationship Id="rId10" Type="http://schemas.openxmlformats.org/officeDocument/2006/relationships/diagramData" Target="../diagrams/data5.xml"/><Relationship Id="rId4" Type="http://schemas.openxmlformats.org/officeDocument/2006/relationships/diagramQuickStyle" Target="../diagrams/quickStyle4.xml"/><Relationship Id="rId9" Type="http://schemas.openxmlformats.org/officeDocument/2006/relationships/image" Target="../media/image3.png"/><Relationship Id="rId14" Type="http://schemas.microsoft.com/office/2007/relationships/diagramDrawing" Target="../diagrams/drawing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2.pn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image" Target="../media/image2.png"/><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image" Target="../media/image9.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1435100" y="2484800"/>
            <a:ext cx="6616800" cy="1888400"/>
          </a:xfrm>
          <a:prstGeom prst="rect">
            <a:avLst/>
          </a:prstGeom>
          <a:noFill/>
          <a:ln>
            <a:noFill/>
          </a:ln>
        </p:spPr>
        <p:txBody>
          <a:bodyPr spcFirstLastPara="1" vert="horz" wrap="square" lIns="0" tIns="0" rIns="0" bIns="0" rtlCol="0" anchor="ctr" anchorCtr="0">
            <a:noAutofit/>
          </a:bodyPr>
          <a:lstStyle/>
          <a:p>
            <a:r>
              <a:rPr lang="en-US"/>
              <a:t> </a:t>
            </a:r>
            <a:endParaRPr/>
          </a:p>
        </p:txBody>
      </p:sp>
      <p:pic>
        <p:nvPicPr>
          <p:cNvPr id="70" name="Google Shape;70;p1" descr="A picture containing outdoor, way, road, highway&#10;&#10;Description automatically generated"/>
          <p:cNvPicPr preferRelativeResize="0"/>
          <p:nvPr/>
        </p:nvPicPr>
        <p:blipFill rotWithShape="1">
          <a:blip r:embed="rId3">
            <a:alphaModFix/>
          </a:blip>
          <a:srcRect/>
          <a:stretch/>
        </p:blipFill>
        <p:spPr>
          <a:xfrm>
            <a:off x="0" y="1229447"/>
            <a:ext cx="12192000" cy="5679781"/>
          </a:xfrm>
          <a:prstGeom prst="rect">
            <a:avLst/>
          </a:prstGeom>
          <a:solidFill>
            <a:schemeClr val="bg1"/>
          </a:solidFill>
          <a:ln>
            <a:noFill/>
          </a:ln>
        </p:spPr>
      </p:pic>
      <p:sp>
        <p:nvSpPr>
          <p:cNvPr id="2" name="Google Shape;280;p9">
            <a:extLst>
              <a:ext uri="{FF2B5EF4-FFF2-40B4-BE49-F238E27FC236}">
                <a16:creationId xmlns:a16="http://schemas.microsoft.com/office/drawing/2014/main" id="{27B921D5-0963-8B4E-AE11-24FB6CCD1B64}"/>
              </a:ext>
            </a:extLst>
          </p:cNvPr>
          <p:cNvSpPr txBox="1"/>
          <p:nvPr/>
        </p:nvSpPr>
        <p:spPr>
          <a:xfrm>
            <a:off x="0" y="1239501"/>
            <a:ext cx="7950200" cy="80017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t" anchorCtr="0">
            <a:spAutoFit/>
          </a:bodyPr>
          <a:lstStyle/>
          <a:p>
            <a:pPr lvl="0" algn="ctr"/>
            <a:r>
              <a:rPr lang="en-US" sz="3600" b="1" dirty="0">
                <a:latin typeface="Cambria" panose="02040503050406030204" pitchFamily="18" charset="0"/>
                <a:ea typeface="Cambria" panose="02040503050406030204" pitchFamily="18" charset="0"/>
              </a:rPr>
              <a:t>ACADEMIC DETAILS OF LPU ONLINE</a:t>
            </a:r>
          </a:p>
        </p:txBody>
      </p:sp>
      <p:grpSp>
        <p:nvGrpSpPr>
          <p:cNvPr id="8" name="Group 7">
            <a:extLst>
              <a:ext uri="{FF2B5EF4-FFF2-40B4-BE49-F238E27FC236}">
                <a16:creationId xmlns:a16="http://schemas.microsoft.com/office/drawing/2014/main" id="{2ABDD0B6-EC77-1A52-77EC-E19747C8F9C8}"/>
              </a:ext>
            </a:extLst>
          </p:cNvPr>
          <p:cNvGrpSpPr/>
          <p:nvPr/>
        </p:nvGrpSpPr>
        <p:grpSpPr>
          <a:xfrm>
            <a:off x="0" y="0"/>
            <a:ext cx="12192000" cy="933210"/>
            <a:chOff x="0" y="0"/>
            <a:chExt cx="12192000" cy="933210"/>
          </a:xfrm>
        </p:grpSpPr>
        <p:sp>
          <p:nvSpPr>
            <p:cNvPr id="9" name="Rectangle 8">
              <a:extLst>
                <a:ext uri="{FF2B5EF4-FFF2-40B4-BE49-F238E27FC236}">
                  <a16:creationId xmlns:a16="http://schemas.microsoft.com/office/drawing/2014/main" id="{B4ABD968-CD3F-65CB-026A-76E55AF7A74B}"/>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a:extLst>
                <a:ext uri="{FF2B5EF4-FFF2-40B4-BE49-F238E27FC236}">
                  <a16:creationId xmlns:a16="http://schemas.microsoft.com/office/drawing/2014/main" id="{E042472C-D798-9D95-27D5-7F5974FE7538}"/>
                </a:ext>
              </a:extLst>
            </p:cNvPr>
            <p:cNvPicPr>
              <a:picLocks noChangeAspect="1"/>
            </p:cNvPicPr>
            <p:nvPr/>
          </p:nvPicPr>
          <p:blipFill>
            <a:blip r:embed="rId4"/>
            <a:stretch>
              <a:fillRect/>
            </a:stretch>
          </p:blipFill>
          <p:spPr>
            <a:xfrm>
              <a:off x="366763" y="0"/>
              <a:ext cx="1544709" cy="933210"/>
            </a:xfrm>
            <a:prstGeom prst="rect">
              <a:avLst/>
            </a:prstGeom>
          </p:spPr>
        </p:pic>
        <p:pic>
          <p:nvPicPr>
            <p:cNvPr id="11" name="Picture 10">
              <a:extLst>
                <a:ext uri="{FF2B5EF4-FFF2-40B4-BE49-F238E27FC236}">
                  <a16:creationId xmlns:a16="http://schemas.microsoft.com/office/drawing/2014/main" id="{A85469FE-BF19-40F5-6407-662403B26684}"/>
                </a:ext>
              </a:extLst>
            </p:cNvPr>
            <p:cNvPicPr>
              <a:picLocks noChangeAspect="1"/>
            </p:cNvPicPr>
            <p:nvPr/>
          </p:nvPicPr>
          <p:blipFill>
            <a:blip r:embed="rId5"/>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3720809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FF7143D-7CBE-C27E-B3CD-4F27B9C8D54C}"/>
              </a:ext>
            </a:extLst>
          </p:cNvPr>
          <p:cNvSpPr/>
          <p:nvPr/>
        </p:nvSpPr>
        <p:spPr>
          <a:xfrm>
            <a:off x="0" y="1028733"/>
            <a:ext cx="143339" cy="5829267"/>
          </a:xfrm>
          <a:prstGeom prst="rect">
            <a:avLst/>
          </a:prstGeom>
          <a:solidFill>
            <a:srgbClr val="E67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 name="Group 1">
            <a:extLst>
              <a:ext uri="{FF2B5EF4-FFF2-40B4-BE49-F238E27FC236}">
                <a16:creationId xmlns:a16="http://schemas.microsoft.com/office/drawing/2014/main" id="{31AA5302-23BC-64E5-1C85-DAE10E194B5E}"/>
              </a:ext>
            </a:extLst>
          </p:cNvPr>
          <p:cNvGrpSpPr/>
          <p:nvPr/>
        </p:nvGrpSpPr>
        <p:grpSpPr>
          <a:xfrm>
            <a:off x="2639616" y="624742"/>
            <a:ext cx="6912768" cy="648011"/>
            <a:chOff x="0" y="0"/>
            <a:chExt cx="5184576" cy="510732"/>
          </a:xfrm>
          <a:scene3d>
            <a:camera prst="orthographicFront"/>
            <a:lightRig rig="flat" dir="t"/>
          </a:scene3d>
        </p:grpSpPr>
        <p:sp>
          <p:nvSpPr>
            <p:cNvPr id="3" name="Rectangle: Rounded Corners 2">
              <a:extLst>
                <a:ext uri="{FF2B5EF4-FFF2-40B4-BE49-F238E27FC236}">
                  <a16:creationId xmlns:a16="http://schemas.microsoft.com/office/drawing/2014/main" id="{CF8F6450-375E-BE30-8AB7-C133519B342E}"/>
                </a:ext>
              </a:extLst>
            </p:cNvPr>
            <p:cNvSpPr/>
            <p:nvPr/>
          </p:nvSpPr>
          <p:spPr>
            <a:xfrm>
              <a:off x="0" y="0"/>
              <a:ext cx="5184576" cy="510732"/>
            </a:xfrm>
            <a:prstGeom prst="roundRect">
              <a:avLst/>
            </a:prstGeom>
            <a:solidFill>
              <a:srgbClr val="E67622"/>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sz="2400"/>
            </a:p>
          </p:txBody>
        </p:sp>
        <p:sp>
          <p:nvSpPr>
            <p:cNvPr id="4" name="Rectangle: Rounded Corners 4">
              <a:extLst>
                <a:ext uri="{FF2B5EF4-FFF2-40B4-BE49-F238E27FC236}">
                  <a16:creationId xmlns:a16="http://schemas.microsoft.com/office/drawing/2014/main" id="{E8AD3E24-E908-5517-53D9-CFF260580E22}"/>
                </a:ext>
              </a:extLst>
            </p:cNvPr>
            <p:cNvSpPr txBox="1"/>
            <p:nvPr/>
          </p:nvSpPr>
          <p:spPr>
            <a:xfrm>
              <a:off x="24932" y="24933"/>
              <a:ext cx="5134712" cy="46086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algn="ctr" defTabSz="1422364">
                <a:lnSpc>
                  <a:spcPct val="90000"/>
                </a:lnSpc>
                <a:spcBef>
                  <a:spcPct val="0"/>
                </a:spcBef>
                <a:spcAft>
                  <a:spcPct val="35000"/>
                </a:spcAft>
              </a:pPr>
              <a:r>
                <a:rPr lang="en-US" sz="3200" b="1" dirty="0">
                  <a:solidFill>
                    <a:srgbClr val="FFFFFF"/>
                  </a:solidFill>
                  <a:latin typeface="Cambria" panose="02040503050406030204" pitchFamily="18" charset="0"/>
                  <a:ea typeface="Cambria" panose="02040503050406030204" pitchFamily="18" charset="0"/>
                </a:rPr>
                <a:t>Master Classes/Guest Lectures</a:t>
              </a:r>
            </a:p>
          </p:txBody>
        </p:sp>
      </p:grpSp>
      <p:sp>
        <p:nvSpPr>
          <p:cNvPr id="7" name="Rectangle 6">
            <a:extLst>
              <a:ext uri="{FF2B5EF4-FFF2-40B4-BE49-F238E27FC236}">
                <a16:creationId xmlns:a16="http://schemas.microsoft.com/office/drawing/2014/main" id="{7F8CFD01-C037-4762-FAEA-6ECEB701D16E}"/>
              </a:ext>
            </a:extLst>
          </p:cNvPr>
          <p:cNvSpPr/>
          <p:nvPr/>
        </p:nvSpPr>
        <p:spPr>
          <a:xfrm>
            <a:off x="143339" y="1412776"/>
            <a:ext cx="11905323" cy="525652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graphicFrame>
        <p:nvGraphicFramePr>
          <p:cNvPr id="17" name="Diagram 16">
            <a:extLst>
              <a:ext uri="{FF2B5EF4-FFF2-40B4-BE49-F238E27FC236}">
                <a16:creationId xmlns:a16="http://schemas.microsoft.com/office/drawing/2014/main" id="{9B0FF8AF-4F66-24ED-407F-A82E5631E290}"/>
              </a:ext>
            </a:extLst>
          </p:cNvPr>
          <p:cNvGraphicFramePr/>
          <p:nvPr>
            <p:extLst>
              <p:ext uri="{D42A27DB-BD31-4B8C-83A1-F6EECF244321}">
                <p14:modId xmlns:p14="http://schemas.microsoft.com/office/powerpoint/2010/main" val="3002980944"/>
              </p:ext>
            </p:extLst>
          </p:nvPr>
        </p:nvGraphicFramePr>
        <p:xfrm>
          <a:off x="7379948" y="1508787"/>
          <a:ext cx="4668713" cy="4992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F1DDE9C2-CC1D-6154-2408-A923BFE8CE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679" y="1601475"/>
            <a:ext cx="3413485" cy="2317612"/>
          </a:xfrm>
          <a:prstGeom prst="rect">
            <a:avLst/>
          </a:prstGeom>
        </p:spPr>
      </p:pic>
      <p:pic>
        <p:nvPicPr>
          <p:cNvPr id="11" name="Picture 10">
            <a:extLst>
              <a:ext uri="{FF2B5EF4-FFF2-40B4-BE49-F238E27FC236}">
                <a16:creationId xmlns:a16="http://schemas.microsoft.com/office/drawing/2014/main" id="{C6DCC24D-B5F3-BB09-B710-92C23F1073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1607" y="1604797"/>
            <a:ext cx="3413485" cy="2317611"/>
          </a:xfrm>
          <a:prstGeom prst="rect">
            <a:avLst/>
          </a:prstGeom>
        </p:spPr>
      </p:pic>
      <p:pic>
        <p:nvPicPr>
          <p:cNvPr id="13" name="Picture 12">
            <a:extLst>
              <a:ext uri="{FF2B5EF4-FFF2-40B4-BE49-F238E27FC236}">
                <a16:creationId xmlns:a16="http://schemas.microsoft.com/office/drawing/2014/main" id="{AB08CD65-5841-2BBA-C029-86E5D259D36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677" y="4106617"/>
            <a:ext cx="3454928" cy="2360591"/>
          </a:xfrm>
          <a:prstGeom prst="rect">
            <a:avLst/>
          </a:prstGeom>
        </p:spPr>
      </p:pic>
      <p:pic>
        <p:nvPicPr>
          <p:cNvPr id="16" name="Picture 15">
            <a:extLst>
              <a:ext uri="{FF2B5EF4-FFF2-40B4-BE49-F238E27FC236}">
                <a16:creationId xmlns:a16="http://schemas.microsoft.com/office/drawing/2014/main" id="{D45D83E2-8718-741B-0B80-3F2BDD232D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23123" y="4106616"/>
            <a:ext cx="3331971" cy="2562683"/>
          </a:xfrm>
          <a:prstGeom prst="rect">
            <a:avLst/>
          </a:prstGeom>
        </p:spPr>
      </p:pic>
      <p:grpSp>
        <p:nvGrpSpPr>
          <p:cNvPr id="5" name="Group 4">
            <a:extLst>
              <a:ext uri="{FF2B5EF4-FFF2-40B4-BE49-F238E27FC236}">
                <a16:creationId xmlns:a16="http://schemas.microsoft.com/office/drawing/2014/main" id="{7724255F-70E1-2E95-D35D-DAAA18BFD878}"/>
              </a:ext>
            </a:extLst>
          </p:cNvPr>
          <p:cNvGrpSpPr/>
          <p:nvPr/>
        </p:nvGrpSpPr>
        <p:grpSpPr>
          <a:xfrm>
            <a:off x="0" y="0"/>
            <a:ext cx="12192000" cy="933210"/>
            <a:chOff x="0" y="0"/>
            <a:chExt cx="12192000" cy="933210"/>
          </a:xfrm>
        </p:grpSpPr>
        <p:sp>
          <p:nvSpPr>
            <p:cNvPr id="6" name="Rectangle 5">
              <a:extLst>
                <a:ext uri="{FF2B5EF4-FFF2-40B4-BE49-F238E27FC236}">
                  <a16:creationId xmlns:a16="http://schemas.microsoft.com/office/drawing/2014/main" id="{CD18247A-B62C-FDF8-815F-EB87FB7E120A}"/>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1555E26F-B218-0FD3-D750-64F94E3010E4}"/>
                </a:ext>
              </a:extLst>
            </p:cNvPr>
            <p:cNvPicPr>
              <a:picLocks noChangeAspect="1"/>
            </p:cNvPicPr>
            <p:nvPr/>
          </p:nvPicPr>
          <p:blipFill>
            <a:blip r:embed="rId11"/>
            <a:stretch>
              <a:fillRect/>
            </a:stretch>
          </p:blipFill>
          <p:spPr>
            <a:xfrm>
              <a:off x="366763" y="0"/>
              <a:ext cx="1544709" cy="933210"/>
            </a:xfrm>
            <a:prstGeom prst="rect">
              <a:avLst/>
            </a:prstGeom>
          </p:spPr>
        </p:pic>
        <p:pic>
          <p:nvPicPr>
            <p:cNvPr id="10" name="Picture 9">
              <a:extLst>
                <a:ext uri="{FF2B5EF4-FFF2-40B4-BE49-F238E27FC236}">
                  <a16:creationId xmlns:a16="http://schemas.microsoft.com/office/drawing/2014/main" id="{E691C78A-7008-624D-4FDC-4291A6EB724B}"/>
                </a:ext>
              </a:extLst>
            </p:cNvPr>
            <p:cNvPicPr>
              <a:picLocks noChangeAspect="1"/>
            </p:cNvPicPr>
            <p:nvPr/>
          </p:nvPicPr>
          <p:blipFill>
            <a:blip r:embed="rId12"/>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267047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ED6F65B-F2CE-557D-00A9-708B6C86DC74}"/>
              </a:ext>
            </a:extLst>
          </p:cNvPr>
          <p:cNvGrpSpPr/>
          <p:nvPr/>
        </p:nvGrpSpPr>
        <p:grpSpPr>
          <a:xfrm>
            <a:off x="2487605" y="796118"/>
            <a:ext cx="7267775" cy="768085"/>
            <a:chOff x="0" y="0"/>
            <a:chExt cx="3748911" cy="510778"/>
          </a:xfrm>
          <a:solidFill>
            <a:srgbClr val="E67622"/>
          </a:solidFill>
          <a:scene3d>
            <a:camera prst="orthographicFront"/>
            <a:lightRig rig="flat" dir="t"/>
          </a:scene3d>
        </p:grpSpPr>
        <p:sp>
          <p:nvSpPr>
            <p:cNvPr id="3" name="Rectangle: Rounded Corners 2">
              <a:extLst>
                <a:ext uri="{FF2B5EF4-FFF2-40B4-BE49-F238E27FC236}">
                  <a16:creationId xmlns:a16="http://schemas.microsoft.com/office/drawing/2014/main" id="{731FE79C-EBB2-A713-BBDA-3C39075DF261}"/>
                </a:ext>
              </a:extLst>
            </p:cNvPr>
            <p:cNvSpPr/>
            <p:nvPr/>
          </p:nvSpPr>
          <p:spPr>
            <a:xfrm>
              <a:off x="0" y="0"/>
              <a:ext cx="3748911" cy="510778"/>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sz="2400">
                <a:solidFill>
                  <a:srgbClr val="FFFFFF"/>
                </a:solidFill>
                <a:latin typeface="Cambria" panose="02040503050406030204" pitchFamily="18" charset="0"/>
                <a:ea typeface="Cambria" panose="02040503050406030204" pitchFamily="18" charset="0"/>
              </a:endParaRPr>
            </a:p>
          </p:txBody>
        </p:sp>
        <p:sp>
          <p:nvSpPr>
            <p:cNvPr id="4" name="Rectangle: Rounded Corners 4">
              <a:extLst>
                <a:ext uri="{FF2B5EF4-FFF2-40B4-BE49-F238E27FC236}">
                  <a16:creationId xmlns:a16="http://schemas.microsoft.com/office/drawing/2014/main" id="{82304D0E-6757-9BEA-891D-C64F93C5C78D}"/>
                </a:ext>
              </a:extLst>
            </p:cNvPr>
            <p:cNvSpPr txBox="1"/>
            <p:nvPr/>
          </p:nvSpPr>
          <p:spPr>
            <a:xfrm>
              <a:off x="24934" y="24934"/>
              <a:ext cx="3699043" cy="460910"/>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ctr"/>
              <a:r>
                <a:rPr lang="en-US" sz="3200" b="1" dirty="0">
                  <a:solidFill>
                    <a:srgbClr val="FFFFFF"/>
                  </a:solidFill>
                  <a:latin typeface="Cambria" panose="02040503050406030204" pitchFamily="18" charset="0"/>
                  <a:ea typeface="Cambria" panose="02040503050406030204" pitchFamily="18" charset="0"/>
                </a:rPr>
                <a:t>Professional Enhancement Classes</a:t>
              </a:r>
            </a:p>
          </p:txBody>
        </p:sp>
      </p:grpSp>
      <p:graphicFrame>
        <p:nvGraphicFramePr>
          <p:cNvPr id="6" name="Diagram 5">
            <a:extLst>
              <a:ext uri="{FF2B5EF4-FFF2-40B4-BE49-F238E27FC236}">
                <a16:creationId xmlns:a16="http://schemas.microsoft.com/office/drawing/2014/main" id="{E53741F4-D1B8-7FAF-FF1C-465DF2F5C5BC}"/>
              </a:ext>
            </a:extLst>
          </p:cNvPr>
          <p:cNvGraphicFramePr/>
          <p:nvPr>
            <p:extLst>
              <p:ext uri="{D42A27DB-BD31-4B8C-83A1-F6EECF244321}">
                <p14:modId xmlns:p14="http://schemas.microsoft.com/office/powerpoint/2010/main" val="4043817825"/>
              </p:ext>
            </p:extLst>
          </p:nvPr>
        </p:nvGraphicFramePr>
        <p:xfrm>
          <a:off x="1199456" y="1796819"/>
          <a:ext cx="6432715" cy="441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2C98B13A-C45B-8243-F52A-86D7F0A4D113}"/>
              </a:ext>
            </a:extLst>
          </p:cNvPr>
          <p:cNvSpPr/>
          <p:nvPr/>
        </p:nvSpPr>
        <p:spPr>
          <a:xfrm>
            <a:off x="0" y="1028733"/>
            <a:ext cx="239349" cy="5829267"/>
          </a:xfrm>
          <a:prstGeom prst="rect">
            <a:avLst/>
          </a:prstGeom>
          <a:solidFill>
            <a:srgbClr val="E676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D15AA6EA-26E2-4B4D-0375-27BB7FB86B11}"/>
              </a:ext>
            </a:extLst>
          </p:cNvPr>
          <p:cNvPicPr>
            <a:picLocks noChangeAspect="1"/>
          </p:cNvPicPr>
          <p:nvPr/>
        </p:nvPicPr>
        <p:blipFill>
          <a:blip r:embed="rId7"/>
          <a:stretch>
            <a:fillRect/>
          </a:stretch>
        </p:blipFill>
        <p:spPr>
          <a:xfrm>
            <a:off x="8450318" y="2359754"/>
            <a:ext cx="3278784" cy="3311246"/>
          </a:xfrm>
          <a:prstGeom prst="rect">
            <a:avLst/>
          </a:prstGeom>
        </p:spPr>
      </p:pic>
      <p:grpSp>
        <p:nvGrpSpPr>
          <p:cNvPr id="5" name="Group 4">
            <a:extLst>
              <a:ext uri="{FF2B5EF4-FFF2-40B4-BE49-F238E27FC236}">
                <a16:creationId xmlns:a16="http://schemas.microsoft.com/office/drawing/2014/main" id="{82130E65-5971-7FE8-28EE-59097AD21566}"/>
              </a:ext>
            </a:extLst>
          </p:cNvPr>
          <p:cNvGrpSpPr/>
          <p:nvPr/>
        </p:nvGrpSpPr>
        <p:grpSpPr>
          <a:xfrm>
            <a:off x="0" y="0"/>
            <a:ext cx="12192000" cy="933210"/>
            <a:chOff x="0" y="0"/>
            <a:chExt cx="12192000" cy="933210"/>
          </a:xfrm>
        </p:grpSpPr>
        <p:sp>
          <p:nvSpPr>
            <p:cNvPr id="7" name="Rectangle 6">
              <a:extLst>
                <a:ext uri="{FF2B5EF4-FFF2-40B4-BE49-F238E27FC236}">
                  <a16:creationId xmlns:a16="http://schemas.microsoft.com/office/drawing/2014/main" id="{1416B1AE-3308-3EF1-5C22-B20985CE8472}"/>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B0134542-54D6-A9C4-A405-67ADB522C8BF}"/>
                </a:ext>
              </a:extLst>
            </p:cNvPr>
            <p:cNvPicPr>
              <a:picLocks noChangeAspect="1"/>
            </p:cNvPicPr>
            <p:nvPr/>
          </p:nvPicPr>
          <p:blipFill>
            <a:blip r:embed="rId8"/>
            <a:stretch>
              <a:fillRect/>
            </a:stretch>
          </p:blipFill>
          <p:spPr>
            <a:xfrm>
              <a:off x="366763" y="0"/>
              <a:ext cx="1544709" cy="933210"/>
            </a:xfrm>
            <a:prstGeom prst="rect">
              <a:avLst/>
            </a:prstGeom>
          </p:spPr>
        </p:pic>
        <p:pic>
          <p:nvPicPr>
            <p:cNvPr id="11" name="Picture 10">
              <a:extLst>
                <a:ext uri="{FF2B5EF4-FFF2-40B4-BE49-F238E27FC236}">
                  <a16:creationId xmlns:a16="http://schemas.microsoft.com/office/drawing/2014/main" id="{C6031C69-1AAC-13BA-8033-FE378BFEF270}"/>
                </a:ext>
              </a:extLst>
            </p:cNvPr>
            <p:cNvPicPr>
              <a:picLocks noChangeAspect="1"/>
            </p:cNvPicPr>
            <p:nvPr/>
          </p:nvPicPr>
          <p:blipFill>
            <a:blip r:embed="rId9"/>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1053978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BC37C7-F0A1-DFDF-5443-C604A585E3A0}"/>
              </a:ext>
            </a:extLst>
          </p:cNvPr>
          <p:cNvGraphicFramePr/>
          <p:nvPr>
            <p:extLst>
              <p:ext uri="{D42A27DB-BD31-4B8C-83A1-F6EECF244321}">
                <p14:modId xmlns:p14="http://schemas.microsoft.com/office/powerpoint/2010/main" val="1111750389"/>
              </p:ext>
            </p:extLst>
          </p:nvPr>
        </p:nvGraphicFramePr>
        <p:xfrm>
          <a:off x="2724114" y="1577691"/>
          <a:ext cx="6240693" cy="67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68E4ABE-FC51-2EDB-3596-4C24F2D14B4B}"/>
              </a:ext>
            </a:extLst>
          </p:cNvPr>
          <p:cNvSpPr/>
          <p:nvPr/>
        </p:nvSpPr>
        <p:spPr>
          <a:xfrm>
            <a:off x="767408" y="2564904"/>
            <a:ext cx="10657184"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Cambria" panose="02040503050406030204" pitchFamily="18" charset="0"/>
                <a:ea typeface="Cambria" panose="02040503050406030204" pitchFamily="18" charset="0"/>
              </a:rPr>
              <a:t>The discussion forum provides opportunity for Students to discuss their Topics / Queries / Doubts, which are responded by peer Students and moderated by Concerned Faculty .</a:t>
            </a:r>
          </a:p>
        </p:txBody>
      </p:sp>
      <p:sp>
        <p:nvSpPr>
          <p:cNvPr id="8" name="Rectangle 7">
            <a:extLst>
              <a:ext uri="{FF2B5EF4-FFF2-40B4-BE49-F238E27FC236}">
                <a16:creationId xmlns:a16="http://schemas.microsoft.com/office/drawing/2014/main" id="{B592C20F-4F09-023D-A872-116A3405065E}"/>
              </a:ext>
            </a:extLst>
          </p:cNvPr>
          <p:cNvSpPr/>
          <p:nvPr/>
        </p:nvSpPr>
        <p:spPr>
          <a:xfrm>
            <a:off x="0" y="1028733"/>
            <a:ext cx="239349" cy="5829267"/>
          </a:xfrm>
          <a:prstGeom prst="rect">
            <a:avLst/>
          </a:prstGeom>
          <a:solidFill>
            <a:srgbClr val="E67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1C2FFBCF-2FE5-E602-C776-2BBC17A96F75}"/>
              </a:ext>
            </a:extLst>
          </p:cNvPr>
          <p:cNvPicPr>
            <a:picLocks noChangeAspect="1"/>
          </p:cNvPicPr>
          <p:nvPr/>
        </p:nvPicPr>
        <p:blipFill>
          <a:blip r:embed="rId7"/>
          <a:stretch>
            <a:fillRect/>
          </a:stretch>
        </p:blipFill>
        <p:spPr>
          <a:xfrm>
            <a:off x="9927490" y="4956666"/>
            <a:ext cx="2264510" cy="1901334"/>
          </a:xfrm>
          <a:prstGeom prst="rect">
            <a:avLst/>
          </a:prstGeom>
        </p:spPr>
      </p:pic>
      <p:grpSp>
        <p:nvGrpSpPr>
          <p:cNvPr id="2" name="Group 1">
            <a:extLst>
              <a:ext uri="{FF2B5EF4-FFF2-40B4-BE49-F238E27FC236}">
                <a16:creationId xmlns:a16="http://schemas.microsoft.com/office/drawing/2014/main" id="{B287032C-9CB3-42F4-D05E-B1E7AADBB2A3}"/>
              </a:ext>
            </a:extLst>
          </p:cNvPr>
          <p:cNvGrpSpPr/>
          <p:nvPr/>
        </p:nvGrpSpPr>
        <p:grpSpPr>
          <a:xfrm>
            <a:off x="0" y="0"/>
            <a:ext cx="12192000" cy="933210"/>
            <a:chOff x="0" y="0"/>
            <a:chExt cx="12192000" cy="933210"/>
          </a:xfrm>
        </p:grpSpPr>
        <p:sp>
          <p:nvSpPr>
            <p:cNvPr id="6" name="Rectangle 5">
              <a:extLst>
                <a:ext uri="{FF2B5EF4-FFF2-40B4-BE49-F238E27FC236}">
                  <a16:creationId xmlns:a16="http://schemas.microsoft.com/office/drawing/2014/main" id="{8D183372-73C7-8007-7221-1E55CFF44CD5}"/>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1258F394-2F16-2CBA-A9D8-7450678CE692}"/>
                </a:ext>
              </a:extLst>
            </p:cNvPr>
            <p:cNvPicPr>
              <a:picLocks noChangeAspect="1"/>
            </p:cNvPicPr>
            <p:nvPr/>
          </p:nvPicPr>
          <p:blipFill>
            <a:blip r:embed="rId8"/>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41E98257-89F8-E1AA-AD26-26A87AB1BF32}"/>
                </a:ext>
              </a:extLst>
            </p:cNvPr>
            <p:cNvPicPr>
              <a:picLocks noChangeAspect="1"/>
            </p:cNvPicPr>
            <p:nvPr/>
          </p:nvPicPr>
          <p:blipFill>
            <a:blip r:embed="rId9"/>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257775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BC37C7-F0A1-DFDF-5443-C604A585E3A0}"/>
              </a:ext>
            </a:extLst>
          </p:cNvPr>
          <p:cNvGraphicFramePr/>
          <p:nvPr>
            <p:extLst>
              <p:ext uri="{D42A27DB-BD31-4B8C-83A1-F6EECF244321}">
                <p14:modId xmlns:p14="http://schemas.microsoft.com/office/powerpoint/2010/main" val="579481394"/>
              </p:ext>
            </p:extLst>
          </p:nvPr>
        </p:nvGraphicFramePr>
        <p:xfrm>
          <a:off x="2975653" y="1550096"/>
          <a:ext cx="6240693" cy="67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68E4ABE-FC51-2EDB-3596-4C24F2D14B4B}"/>
              </a:ext>
            </a:extLst>
          </p:cNvPr>
          <p:cNvSpPr/>
          <p:nvPr/>
        </p:nvSpPr>
        <p:spPr>
          <a:xfrm>
            <a:off x="583325" y="2372883"/>
            <a:ext cx="11177306"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8525" indent="-898525" algn="just">
              <a:tabLst>
                <a:tab pos="993775" algn="l"/>
              </a:tabLst>
            </a:pPr>
            <a:r>
              <a:rPr lang="en-US" sz="2800" b="1" dirty="0">
                <a:solidFill>
                  <a:schemeClr val="tx1"/>
                </a:solidFill>
                <a:latin typeface="Cambria" panose="02040503050406030204" pitchFamily="18" charset="0"/>
                <a:ea typeface="Cambria" panose="02040503050406030204" pitchFamily="18" charset="0"/>
              </a:rPr>
              <a:t>Chat: </a:t>
            </a:r>
            <a:r>
              <a:rPr lang="en-US" sz="2800" dirty="0">
                <a:solidFill>
                  <a:schemeClr val="tx1"/>
                </a:solidFill>
                <a:latin typeface="Cambria" panose="02040503050406030204" pitchFamily="18" charset="0"/>
                <a:ea typeface="Cambria" panose="02040503050406030204" pitchFamily="18" charset="0"/>
              </a:rPr>
              <a:t>Students can interact  with their concerned faculty and peer Students through chat using LPU Live Messenger. </a:t>
            </a:r>
          </a:p>
        </p:txBody>
      </p:sp>
      <p:sp>
        <p:nvSpPr>
          <p:cNvPr id="6" name="Rectangle 5">
            <a:extLst>
              <a:ext uri="{FF2B5EF4-FFF2-40B4-BE49-F238E27FC236}">
                <a16:creationId xmlns:a16="http://schemas.microsoft.com/office/drawing/2014/main" id="{F2F4339C-BEA7-C61A-6909-F42C2C0CFBBE}"/>
              </a:ext>
            </a:extLst>
          </p:cNvPr>
          <p:cNvSpPr/>
          <p:nvPr/>
        </p:nvSpPr>
        <p:spPr>
          <a:xfrm>
            <a:off x="0" y="1028733"/>
            <a:ext cx="239349" cy="5829267"/>
          </a:xfrm>
          <a:prstGeom prst="rect">
            <a:avLst/>
          </a:prstGeom>
          <a:solidFill>
            <a:srgbClr val="E676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8" name="Picture 7">
            <a:extLst>
              <a:ext uri="{FF2B5EF4-FFF2-40B4-BE49-F238E27FC236}">
                <a16:creationId xmlns:a16="http://schemas.microsoft.com/office/drawing/2014/main" id="{5CAA4C53-E43F-DBE4-9B23-7FF302240710}"/>
              </a:ext>
            </a:extLst>
          </p:cNvPr>
          <p:cNvPicPr>
            <a:picLocks noChangeAspect="1"/>
          </p:cNvPicPr>
          <p:nvPr/>
        </p:nvPicPr>
        <p:blipFill>
          <a:blip r:embed="rId7"/>
          <a:stretch>
            <a:fillRect/>
          </a:stretch>
        </p:blipFill>
        <p:spPr>
          <a:xfrm>
            <a:off x="8880309" y="3963755"/>
            <a:ext cx="2880320" cy="2498571"/>
          </a:xfrm>
          <a:prstGeom prst="rect">
            <a:avLst/>
          </a:prstGeom>
        </p:spPr>
      </p:pic>
      <p:grpSp>
        <p:nvGrpSpPr>
          <p:cNvPr id="2" name="Group 1">
            <a:extLst>
              <a:ext uri="{FF2B5EF4-FFF2-40B4-BE49-F238E27FC236}">
                <a16:creationId xmlns:a16="http://schemas.microsoft.com/office/drawing/2014/main" id="{3C4C1F92-7153-9273-EC02-D4BC024E5DCD}"/>
              </a:ext>
            </a:extLst>
          </p:cNvPr>
          <p:cNvGrpSpPr/>
          <p:nvPr/>
        </p:nvGrpSpPr>
        <p:grpSpPr>
          <a:xfrm>
            <a:off x="0" y="0"/>
            <a:ext cx="12192000" cy="933210"/>
            <a:chOff x="0" y="0"/>
            <a:chExt cx="12192000" cy="933210"/>
          </a:xfrm>
        </p:grpSpPr>
        <p:sp>
          <p:nvSpPr>
            <p:cNvPr id="7" name="Rectangle 6">
              <a:extLst>
                <a:ext uri="{FF2B5EF4-FFF2-40B4-BE49-F238E27FC236}">
                  <a16:creationId xmlns:a16="http://schemas.microsoft.com/office/drawing/2014/main" id="{AB0BC0B0-0761-7129-26A8-F7366B4E907D}"/>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5186E212-D8B6-1331-3FF1-9FBA2E92BCCD}"/>
                </a:ext>
              </a:extLst>
            </p:cNvPr>
            <p:cNvPicPr>
              <a:picLocks noChangeAspect="1"/>
            </p:cNvPicPr>
            <p:nvPr/>
          </p:nvPicPr>
          <p:blipFill>
            <a:blip r:embed="rId8"/>
            <a:stretch>
              <a:fillRect/>
            </a:stretch>
          </p:blipFill>
          <p:spPr>
            <a:xfrm>
              <a:off x="366763" y="0"/>
              <a:ext cx="1544709" cy="933210"/>
            </a:xfrm>
            <a:prstGeom prst="rect">
              <a:avLst/>
            </a:prstGeom>
          </p:spPr>
        </p:pic>
        <p:pic>
          <p:nvPicPr>
            <p:cNvPr id="10" name="Picture 9">
              <a:extLst>
                <a:ext uri="{FF2B5EF4-FFF2-40B4-BE49-F238E27FC236}">
                  <a16:creationId xmlns:a16="http://schemas.microsoft.com/office/drawing/2014/main" id="{1D832268-FFAF-0E72-CD47-E9048FFB7C81}"/>
                </a:ext>
              </a:extLst>
            </p:cNvPr>
            <p:cNvPicPr>
              <a:picLocks noChangeAspect="1"/>
            </p:cNvPicPr>
            <p:nvPr/>
          </p:nvPicPr>
          <p:blipFill>
            <a:blip r:embed="rId9"/>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385323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0CEF5B-6BB5-2938-BEEC-0050DF3B2943}"/>
              </a:ext>
            </a:extLst>
          </p:cNvPr>
          <p:cNvSpPr/>
          <p:nvPr/>
        </p:nvSpPr>
        <p:spPr>
          <a:xfrm>
            <a:off x="3353294" y="2967335"/>
            <a:ext cx="5485412" cy="1569660"/>
          </a:xfrm>
          <a:prstGeom prst="rect">
            <a:avLst/>
          </a:prstGeom>
          <a:noFill/>
        </p:spPr>
        <p:txBody>
          <a:bodyPr wrap="none" lIns="91440" tIns="45720" rIns="91440" bIns="45720">
            <a:spAutoFit/>
          </a:bodyPr>
          <a:lstStyle/>
          <a:p>
            <a:pPr algn="ctr"/>
            <a:r>
              <a:rPr lang="en-GB" sz="9600" b="1" dirty="0">
                <a:solidFill>
                  <a:srgbClr val="E67622"/>
                </a:solidFill>
                <a:effectLst>
                  <a:reflection blurRad="6350" stA="55000" endA="300" endPos="45500" dir="5400000" sy="-100000" algn="bl" rotWithShape="0"/>
                </a:effectLst>
              </a:rPr>
              <a:t>Thank you</a:t>
            </a:r>
            <a:endParaRPr lang="en-IN" sz="9600" b="1" dirty="0">
              <a:solidFill>
                <a:srgbClr val="E67622"/>
              </a:solidFill>
              <a:effectLst>
                <a:reflection blurRad="6350" stA="55000" endA="300" endPos="45500" dir="5400000" sy="-100000" algn="bl" rotWithShape="0"/>
              </a:effectLst>
            </a:endParaRPr>
          </a:p>
        </p:txBody>
      </p:sp>
      <p:grpSp>
        <p:nvGrpSpPr>
          <p:cNvPr id="2" name="Group 1">
            <a:extLst>
              <a:ext uri="{FF2B5EF4-FFF2-40B4-BE49-F238E27FC236}">
                <a16:creationId xmlns:a16="http://schemas.microsoft.com/office/drawing/2014/main" id="{93813F1A-94A9-2F03-CE66-AACA3EE63091}"/>
              </a:ext>
            </a:extLst>
          </p:cNvPr>
          <p:cNvGrpSpPr/>
          <p:nvPr/>
        </p:nvGrpSpPr>
        <p:grpSpPr>
          <a:xfrm>
            <a:off x="0" y="0"/>
            <a:ext cx="12192000" cy="933210"/>
            <a:chOff x="0" y="0"/>
            <a:chExt cx="12192000" cy="933210"/>
          </a:xfrm>
        </p:grpSpPr>
        <p:sp>
          <p:nvSpPr>
            <p:cNvPr id="3" name="Rectangle 2">
              <a:extLst>
                <a:ext uri="{FF2B5EF4-FFF2-40B4-BE49-F238E27FC236}">
                  <a16:creationId xmlns:a16="http://schemas.microsoft.com/office/drawing/2014/main" id="{33ACF47C-CFBC-B173-DD60-1B8850BA6A82}"/>
                </a:ext>
              </a:extLst>
            </p:cNvPr>
            <p:cNvSpPr/>
            <p:nvPr/>
          </p:nvSpPr>
          <p:spPr>
            <a:xfrm>
              <a:off x="0" y="365759"/>
              <a:ext cx="12192000" cy="154745"/>
            </a:xfrm>
            <a:prstGeom prst="rect">
              <a:avLst/>
            </a:prstGeom>
            <a:solidFill>
              <a:srgbClr val="E67622"/>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DEC89DD4-4C04-2799-DB35-C9BA593C27F5}"/>
                </a:ext>
              </a:extLst>
            </p:cNvPr>
            <p:cNvPicPr>
              <a:picLocks noChangeAspect="1"/>
            </p:cNvPicPr>
            <p:nvPr/>
          </p:nvPicPr>
          <p:blipFill>
            <a:blip r:embed="rId2"/>
            <a:stretch>
              <a:fillRect/>
            </a:stretch>
          </p:blipFill>
          <p:spPr>
            <a:xfrm>
              <a:off x="366763" y="0"/>
              <a:ext cx="1544709" cy="933210"/>
            </a:xfrm>
            <a:prstGeom prst="rect">
              <a:avLst/>
            </a:prstGeom>
          </p:spPr>
        </p:pic>
        <p:pic>
          <p:nvPicPr>
            <p:cNvPr id="6" name="Picture 5">
              <a:extLst>
                <a:ext uri="{FF2B5EF4-FFF2-40B4-BE49-F238E27FC236}">
                  <a16:creationId xmlns:a16="http://schemas.microsoft.com/office/drawing/2014/main" id="{2276D74C-8F91-0C44-9E19-7D3088B24CDA}"/>
                </a:ext>
              </a:extLst>
            </p:cNvPr>
            <p:cNvPicPr>
              <a:picLocks noChangeAspect="1"/>
            </p:cNvPicPr>
            <p:nvPr/>
          </p:nvPicPr>
          <p:blipFill>
            <a:blip r:embed="rId3"/>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2672688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3;p13">
            <a:extLst>
              <a:ext uri="{FF2B5EF4-FFF2-40B4-BE49-F238E27FC236}">
                <a16:creationId xmlns:a16="http://schemas.microsoft.com/office/drawing/2014/main" id="{8C164A86-5315-0540-FD19-96F42E138FD2}"/>
              </a:ext>
            </a:extLst>
          </p:cNvPr>
          <p:cNvSpPr txBox="1">
            <a:spLocks/>
          </p:cNvSpPr>
          <p:nvPr/>
        </p:nvSpPr>
        <p:spPr>
          <a:xfrm>
            <a:off x="2621136" y="886263"/>
            <a:ext cx="6949727" cy="589533"/>
          </a:xfrm>
          <a:prstGeom prst="rect">
            <a:avLst/>
          </a:prstGeom>
          <a:noFill/>
          <a:ln>
            <a:noFill/>
          </a:ln>
        </p:spPr>
        <p:txBody>
          <a:bodyPr spcFirstLastPara="1" wrap="square" lIns="0" tIns="0" rIns="0" bIns="0" anchor="t" anchorCtr="0">
            <a:noAutofit/>
          </a:bodyPr>
          <a:lstStyle/>
          <a:p>
            <a:pPr lvl="0"/>
            <a:r>
              <a:rPr lang="en-US" sz="3200" b="1" dirty="0">
                <a:solidFill>
                  <a:schemeClr val="accent2">
                    <a:lumMod val="75000"/>
                  </a:schemeClr>
                </a:solidFill>
                <a:latin typeface="Cambria" panose="02040503050406030204" pitchFamily="18" charset="0"/>
                <a:ea typeface="Cambria" panose="02040503050406030204" pitchFamily="18" charset="0"/>
              </a:rPr>
              <a:t>IMPORTANT DATES OF LPU ONLINE</a:t>
            </a:r>
          </a:p>
        </p:txBody>
      </p:sp>
      <p:grpSp>
        <p:nvGrpSpPr>
          <p:cNvPr id="3" name="Group 2">
            <a:extLst>
              <a:ext uri="{FF2B5EF4-FFF2-40B4-BE49-F238E27FC236}">
                <a16:creationId xmlns:a16="http://schemas.microsoft.com/office/drawing/2014/main" id="{58F6CCC1-B35D-BDE7-EFA9-D9BA176E3E76}"/>
              </a:ext>
            </a:extLst>
          </p:cNvPr>
          <p:cNvGrpSpPr/>
          <p:nvPr/>
        </p:nvGrpSpPr>
        <p:grpSpPr>
          <a:xfrm>
            <a:off x="0" y="0"/>
            <a:ext cx="12192000" cy="933210"/>
            <a:chOff x="0" y="0"/>
            <a:chExt cx="12192000" cy="933210"/>
          </a:xfrm>
        </p:grpSpPr>
        <p:sp>
          <p:nvSpPr>
            <p:cNvPr id="4" name="Rectangle 3">
              <a:extLst>
                <a:ext uri="{FF2B5EF4-FFF2-40B4-BE49-F238E27FC236}">
                  <a16:creationId xmlns:a16="http://schemas.microsoft.com/office/drawing/2014/main" id="{B44A7A7B-FABE-0C34-010D-03EC433825E9}"/>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2F4CCC48-E145-C0AF-4C3E-5081FCE1C85C}"/>
                </a:ext>
              </a:extLst>
            </p:cNvPr>
            <p:cNvPicPr>
              <a:picLocks noChangeAspect="1"/>
            </p:cNvPicPr>
            <p:nvPr/>
          </p:nvPicPr>
          <p:blipFill>
            <a:blip r:embed="rId2"/>
            <a:stretch>
              <a:fillRect/>
            </a:stretch>
          </p:blipFill>
          <p:spPr>
            <a:xfrm>
              <a:off x="366763" y="0"/>
              <a:ext cx="1544709" cy="933210"/>
            </a:xfrm>
            <a:prstGeom prst="rect">
              <a:avLst/>
            </a:prstGeom>
          </p:spPr>
        </p:pic>
        <p:pic>
          <p:nvPicPr>
            <p:cNvPr id="8" name="Picture 7">
              <a:extLst>
                <a:ext uri="{FF2B5EF4-FFF2-40B4-BE49-F238E27FC236}">
                  <a16:creationId xmlns:a16="http://schemas.microsoft.com/office/drawing/2014/main" id="{F005CDB0-D838-CA1E-8236-B431053AF4DE}"/>
                </a:ext>
              </a:extLst>
            </p:cNvPr>
            <p:cNvPicPr>
              <a:picLocks noChangeAspect="1"/>
            </p:cNvPicPr>
            <p:nvPr/>
          </p:nvPicPr>
          <p:blipFill>
            <a:blip r:embed="rId3"/>
            <a:stretch>
              <a:fillRect/>
            </a:stretch>
          </p:blipFill>
          <p:spPr>
            <a:xfrm>
              <a:off x="9755380" y="90145"/>
              <a:ext cx="2069857" cy="752920"/>
            </a:xfrm>
            <a:prstGeom prst="rect">
              <a:avLst/>
            </a:prstGeom>
          </p:spPr>
        </p:pic>
      </p:grpSp>
      <p:sp>
        <p:nvSpPr>
          <p:cNvPr id="5" name="TextBox 4">
            <a:extLst>
              <a:ext uri="{FF2B5EF4-FFF2-40B4-BE49-F238E27FC236}">
                <a16:creationId xmlns:a16="http://schemas.microsoft.com/office/drawing/2014/main" id="{572902F5-A701-1457-CF47-A2B0698379AB}"/>
              </a:ext>
            </a:extLst>
          </p:cNvPr>
          <p:cNvSpPr txBox="1"/>
          <p:nvPr/>
        </p:nvSpPr>
        <p:spPr>
          <a:xfrm>
            <a:off x="880533" y="2404533"/>
            <a:ext cx="10690578" cy="954107"/>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For important dates you can refer the link give on the website:</a:t>
            </a:r>
          </a:p>
          <a:p>
            <a:r>
              <a:rPr lang="en-US" sz="2800" dirty="0">
                <a:solidFill>
                  <a:schemeClr val="accent1"/>
                </a:solidFill>
                <a:latin typeface="Cambria" panose="02040503050406030204" pitchFamily="18" charset="0"/>
                <a:ea typeface="Cambria" panose="02040503050406030204" pitchFamily="18" charset="0"/>
              </a:rPr>
              <a:t>https://www.lpuonline.com/important-dates.php </a:t>
            </a:r>
            <a:endParaRPr lang="en-IN" sz="2800" dirty="0">
              <a:solidFill>
                <a:schemeClr val="accent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581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19D83EE2-5202-DC96-21D4-23D308CA0A77}"/>
              </a:ext>
            </a:extLst>
          </p:cNvPr>
          <p:cNvGraphicFramePr/>
          <p:nvPr>
            <p:extLst>
              <p:ext uri="{D42A27DB-BD31-4B8C-83A1-F6EECF244321}">
                <p14:modId xmlns:p14="http://schemas.microsoft.com/office/powerpoint/2010/main" val="457262255"/>
              </p:ext>
            </p:extLst>
          </p:nvPr>
        </p:nvGraphicFramePr>
        <p:xfrm>
          <a:off x="2639616" y="1220755"/>
          <a:ext cx="9313035" cy="5376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 16">
            <a:extLst>
              <a:ext uri="{FF2B5EF4-FFF2-40B4-BE49-F238E27FC236}">
                <a16:creationId xmlns:a16="http://schemas.microsoft.com/office/drawing/2014/main" id="{449AF63F-6C90-74BC-50E0-9BA5ACFB74DB}"/>
              </a:ext>
            </a:extLst>
          </p:cNvPr>
          <p:cNvGraphicFramePr/>
          <p:nvPr>
            <p:extLst>
              <p:ext uri="{D42A27DB-BD31-4B8C-83A1-F6EECF244321}">
                <p14:modId xmlns:p14="http://schemas.microsoft.com/office/powerpoint/2010/main" val="2477590514"/>
              </p:ext>
            </p:extLst>
          </p:nvPr>
        </p:nvGraphicFramePr>
        <p:xfrm>
          <a:off x="1007435" y="1700809"/>
          <a:ext cx="3744416" cy="8855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Arrow: Bent-Up 1">
            <a:extLst>
              <a:ext uri="{FF2B5EF4-FFF2-40B4-BE49-F238E27FC236}">
                <a16:creationId xmlns:a16="http://schemas.microsoft.com/office/drawing/2014/main" id="{CC826163-669B-A755-F5BC-A538D0C7AE8A}"/>
              </a:ext>
            </a:extLst>
          </p:cNvPr>
          <p:cNvSpPr/>
          <p:nvPr/>
        </p:nvSpPr>
        <p:spPr>
          <a:xfrm rot="5400000">
            <a:off x="2455014" y="3247717"/>
            <a:ext cx="1514692" cy="1152128"/>
          </a:xfrm>
          <a:prstGeom prst="bentUpArrow">
            <a:avLst/>
          </a:prstGeom>
          <a:solidFill>
            <a:srgbClr val="E676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BED4E105-3E90-AC2E-474B-4A371B8A73BE}"/>
              </a:ext>
            </a:extLst>
          </p:cNvPr>
          <p:cNvSpPr/>
          <p:nvPr/>
        </p:nvSpPr>
        <p:spPr>
          <a:xfrm>
            <a:off x="0" y="1028733"/>
            <a:ext cx="239349" cy="5829267"/>
          </a:xfrm>
          <a:prstGeom prst="rect">
            <a:avLst/>
          </a:prstGeom>
          <a:solidFill>
            <a:srgbClr val="E676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1A8315AA-1B30-FB59-AD26-0A0C43093BEA}"/>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12602306-F78C-2458-52F2-D46970FA73E5}"/>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a:extLst>
                <a:ext uri="{FF2B5EF4-FFF2-40B4-BE49-F238E27FC236}">
                  <a16:creationId xmlns:a16="http://schemas.microsoft.com/office/drawing/2014/main" id="{990A93C5-3C18-A14C-458A-9C007C1A588C}"/>
                </a:ext>
              </a:extLst>
            </p:cNvPr>
            <p:cNvPicPr>
              <a:picLocks noChangeAspect="1"/>
            </p:cNvPicPr>
            <p:nvPr/>
          </p:nvPicPr>
          <p:blipFill>
            <a:blip r:embed="rId12"/>
            <a:stretch>
              <a:fillRect/>
            </a:stretch>
          </p:blipFill>
          <p:spPr>
            <a:xfrm>
              <a:off x="366763" y="0"/>
              <a:ext cx="1544709" cy="933210"/>
            </a:xfrm>
            <a:prstGeom prst="rect">
              <a:avLst/>
            </a:prstGeom>
          </p:spPr>
        </p:pic>
        <p:pic>
          <p:nvPicPr>
            <p:cNvPr id="7" name="Picture 6">
              <a:extLst>
                <a:ext uri="{FF2B5EF4-FFF2-40B4-BE49-F238E27FC236}">
                  <a16:creationId xmlns:a16="http://schemas.microsoft.com/office/drawing/2014/main" id="{86389BD2-6415-F35D-F826-E110B48B5C09}"/>
                </a:ext>
              </a:extLst>
            </p:cNvPr>
            <p:cNvPicPr>
              <a:picLocks noChangeAspect="1"/>
            </p:cNvPicPr>
            <p:nvPr/>
          </p:nvPicPr>
          <p:blipFill>
            <a:blip r:embed="rId13"/>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386950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BC37C7-F0A1-DFDF-5443-C604A585E3A0}"/>
              </a:ext>
            </a:extLst>
          </p:cNvPr>
          <p:cNvGraphicFramePr/>
          <p:nvPr>
            <p:extLst>
              <p:ext uri="{D42A27DB-BD31-4B8C-83A1-F6EECF244321}">
                <p14:modId xmlns:p14="http://schemas.microsoft.com/office/powerpoint/2010/main" val="778851946"/>
              </p:ext>
            </p:extLst>
          </p:nvPr>
        </p:nvGraphicFramePr>
        <p:xfrm>
          <a:off x="2246334" y="1138272"/>
          <a:ext cx="7462432" cy="67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68E4ABE-FC51-2EDB-3596-4C24F2D14B4B}"/>
              </a:ext>
            </a:extLst>
          </p:cNvPr>
          <p:cNvSpPr/>
          <p:nvPr/>
        </p:nvSpPr>
        <p:spPr>
          <a:xfrm>
            <a:off x="1007435" y="2756925"/>
            <a:ext cx="10657184"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Cambria" panose="02040503050406030204" pitchFamily="18" charset="0"/>
                <a:ea typeface="Cambria" panose="02040503050406030204" pitchFamily="18" charset="0"/>
              </a:rPr>
              <a:t>Course-wise Recorded Video Lectures of 20 hours by the expert faculty covering all units of syllabus / e-Learning Material along with the provisions like download video transcript / e-resources, make notes etc. followed with Self Assessment test after every unit.</a:t>
            </a:r>
          </a:p>
          <a:p>
            <a:pPr algn="just"/>
            <a:endParaRPr lang="en-US" sz="2400" dirty="0">
              <a:solidFill>
                <a:schemeClr val="tx1"/>
              </a:solidFill>
              <a:latin typeface="Cambria" panose="02040503050406030204" pitchFamily="18" charset="0"/>
              <a:ea typeface="Cambria" panose="02040503050406030204" pitchFamily="18" charset="0"/>
            </a:endParaRPr>
          </a:p>
          <a:p>
            <a:pPr algn="just"/>
            <a:r>
              <a:rPr lang="en-US" sz="2400" b="1" dirty="0">
                <a:solidFill>
                  <a:schemeClr val="tx1"/>
                </a:solidFill>
                <a:latin typeface="Cambria" panose="02040503050406030204" pitchFamily="18" charset="0"/>
                <a:ea typeface="Cambria" panose="02040503050406030204" pitchFamily="18" charset="0"/>
              </a:rPr>
              <a:t>Duration of Video Lectures per Unit : 1 Hour to 1.30 Hour</a:t>
            </a:r>
          </a:p>
        </p:txBody>
      </p:sp>
      <p:pic>
        <p:nvPicPr>
          <p:cNvPr id="7" name="Picture 6">
            <a:extLst>
              <a:ext uri="{FF2B5EF4-FFF2-40B4-BE49-F238E27FC236}">
                <a16:creationId xmlns:a16="http://schemas.microsoft.com/office/drawing/2014/main" id="{5B67D268-7912-AE23-EFBE-EAC7B1A0D356}"/>
              </a:ext>
            </a:extLst>
          </p:cNvPr>
          <p:cNvPicPr>
            <a:picLocks noChangeAspect="1"/>
          </p:cNvPicPr>
          <p:nvPr/>
        </p:nvPicPr>
        <p:blipFill>
          <a:blip r:embed="rId7"/>
          <a:stretch>
            <a:fillRect/>
          </a:stretch>
        </p:blipFill>
        <p:spPr>
          <a:xfrm>
            <a:off x="623392" y="1297993"/>
            <a:ext cx="1374781" cy="997651"/>
          </a:xfrm>
          <a:prstGeom prst="rect">
            <a:avLst/>
          </a:prstGeom>
        </p:spPr>
      </p:pic>
      <p:sp>
        <p:nvSpPr>
          <p:cNvPr id="6" name="Rectangle 5">
            <a:extLst>
              <a:ext uri="{FF2B5EF4-FFF2-40B4-BE49-F238E27FC236}">
                <a16:creationId xmlns:a16="http://schemas.microsoft.com/office/drawing/2014/main" id="{82F247D1-1223-36F8-5024-DB534491B764}"/>
              </a:ext>
            </a:extLst>
          </p:cNvPr>
          <p:cNvSpPr/>
          <p:nvPr/>
        </p:nvSpPr>
        <p:spPr>
          <a:xfrm>
            <a:off x="0" y="1028733"/>
            <a:ext cx="239349" cy="5829267"/>
          </a:xfrm>
          <a:prstGeom prst="rect">
            <a:avLst/>
          </a:prstGeom>
          <a:solidFill>
            <a:srgbClr val="E67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 name="Group 1">
            <a:extLst>
              <a:ext uri="{FF2B5EF4-FFF2-40B4-BE49-F238E27FC236}">
                <a16:creationId xmlns:a16="http://schemas.microsoft.com/office/drawing/2014/main" id="{A9DCA620-4859-0AC8-026E-84DA2F2B254A}"/>
              </a:ext>
            </a:extLst>
          </p:cNvPr>
          <p:cNvGrpSpPr/>
          <p:nvPr/>
        </p:nvGrpSpPr>
        <p:grpSpPr>
          <a:xfrm>
            <a:off x="0" y="0"/>
            <a:ext cx="12192000" cy="933210"/>
            <a:chOff x="0" y="0"/>
            <a:chExt cx="12192000" cy="933210"/>
          </a:xfrm>
        </p:grpSpPr>
        <p:sp>
          <p:nvSpPr>
            <p:cNvPr id="8" name="Rectangle 7">
              <a:extLst>
                <a:ext uri="{FF2B5EF4-FFF2-40B4-BE49-F238E27FC236}">
                  <a16:creationId xmlns:a16="http://schemas.microsoft.com/office/drawing/2014/main" id="{277611AF-447C-F67E-1E95-81DE9BD001AD}"/>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8A612CCE-47EC-0DD7-E81E-F0A3B905729D}"/>
                </a:ext>
              </a:extLst>
            </p:cNvPr>
            <p:cNvPicPr>
              <a:picLocks noChangeAspect="1"/>
            </p:cNvPicPr>
            <p:nvPr/>
          </p:nvPicPr>
          <p:blipFill>
            <a:blip r:embed="rId8"/>
            <a:stretch>
              <a:fillRect/>
            </a:stretch>
          </p:blipFill>
          <p:spPr>
            <a:xfrm>
              <a:off x="366763" y="0"/>
              <a:ext cx="1544709" cy="933210"/>
            </a:xfrm>
            <a:prstGeom prst="rect">
              <a:avLst/>
            </a:prstGeom>
          </p:spPr>
        </p:pic>
        <p:pic>
          <p:nvPicPr>
            <p:cNvPr id="10" name="Picture 9">
              <a:extLst>
                <a:ext uri="{FF2B5EF4-FFF2-40B4-BE49-F238E27FC236}">
                  <a16:creationId xmlns:a16="http://schemas.microsoft.com/office/drawing/2014/main" id="{9E12DB87-235D-1AD7-3DDA-87D6D7756FF0}"/>
                </a:ext>
              </a:extLst>
            </p:cNvPr>
            <p:cNvPicPr>
              <a:picLocks noChangeAspect="1"/>
            </p:cNvPicPr>
            <p:nvPr/>
          </p:nvPicPr>
          <p:blipFill>
            <a:blip r:embed="rId9"/>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1468705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1DCF9488-AEC8-B880-CF6A-220A273CB795}"/>
              </a:ext>
            </a:extLst>
          </p:cNvPr>
          <p:cNvGraphicFramePr/>
          <p:nvPr>
            <p:extLst>
              <p:ext uri="{D42A27DB-BD31-4B8C-83A1-F6EECF244321}">
                <p14:modId xmlns:p14="http://schemas.microsoft.com/office/powerpoint/2010/main" val="1746966370"/>
              </p:ext>
            </p:extLst>
          </p:nvPr>
        </p:nvGraphicFramePr>
        <p:xfrm>
          <a:off x="335300" y="1713881"/>
          <a:ext cx="2929003"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74CE9A17-65DA-3E94-AC05-2E883F447F88}"/>
              </a:ext>
            </a:extLst>
          </p:cNvPr>
          <p:cNvSpPr/>
          <p:nvPr/>
        </p:nvSpPr>
        <p:spPr>
          <a:xfrm>
            <a:off x="0" y="1028733"/>
            <a:ext cx="239349" cy="5829267"/>
          </a:xfrm>
          <a:prstGeom prst="rect">
            <a:avLst/>
          </a:prstGeom>
          <a:solidFill>
            <a:srgbClr val="E676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8C14F151-DB32-F79A-A4D6-93E3D9594A8A}"/>
              </a:ext>
            </a:extLst>
          </p:cNvPr>
          <p:cNvPicPr>
            <a:picLocks noChangeAspect="1"/>
          </p:cNvPicPr>
          <p:nvPr/>
        </p:nvPicPr>
        <p:blipFill rotWithShape="1">
          <a:blip r:embed="rId7"/>
          <a:srcRect t="12670" r="4167" b="13230"/>
          <a:stretch/>
        </p:blipFill>
        <p:spPr>
          <a:xfrm>
            <a:off x="3360374" y="1715001"/>
            <a:ext cx="8642292" cy="4594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 name="Group 4">
            <a:extLst>
              <a:ext uri="{FF2B5EF4-FFF2-40B4-BE49-F238E27FC236}">
                <a16:creationId xmlns:a16="http://schemas.microsoft.com/office/drawing/2014/main" id="{1EF1E1E8-BCBE-BA21-6F1A-2CED889E5E9D}"/>
              </a:ext>
            </a:extLst>
          </p:cNvPr>
          <p:cNvGrpSpPr/>
          <p:nvPr/>
        </p:nvGrpSpPr>
        <p:grpSpPr>
          <a:xfrm>
            <a:off x="0" y="0"/>
            <a:ext cx="12192000" cy="933210"/>
            <a:chOff x="0" y="0"/>
            <a:chExt cx="12192000" cy="933210"/>
          </a:xfrm>
        </p:grpSpPr>
        <p:sp>
          <p:nvSpPr>
            <p:cNvPr id="7" name="Rectangle 6">
              <a:extLst>
                <a:ext uri="{FF2B5EF4-FFF2-40B4-BE49-F238E27FC236}">
                  <a16:creationId xmlns:a16="http://schemas.microsoft.com/office/drawing/2014/main" id="{6402E125-CDC0-2149-87A3-345F6CD59129}"/>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78C1A891-DA00-3240-6101-8377FD5906DB}"/>
                </a:ext>
              </a:extLst>
            </p:cNvPr>
            <p:cNvPicPr>
              <a:picLocks noChangeAspect="1"/>
            </p:cNvPicPr>
            <p:nvPr/>
          </p:nvPicPr>
          <p:blipFill>
            <a:blip r:embed="rId8"/>
            <a:stretch>
              <a:fillRect/>
            </a:stretch>
          </p:blipFill>
          <p:spPr>
            <a:xfrm>
              <a:off x="366763" y="0"/>
              <a:ext cx="1544709" cy="933210"/>
            </a:xfrm>
            <a:prstGeom prst="rect">
              <a:avLst/>
            </a:prstGeom>
          </p:spPr>
        </p:pic>
        <p:pic>
          <p:nvPicPr>
            <p:cNvPr id="11" name="Picture 10">
              <a:extLst>
                <a:ext uri="{FF2B5EF4-FFF2-40B4-BE49-F238E27FC236}">
                  <a16:creationId xmlns:a16="http://schemas.microsoft.com/office/drawing/2014/main" id="{607FEFDA-A1F9-E39F-FDC9-BA1E712F6184}"/>
                </a:ext>
              </a:extLst>
            </p:cNvPr>
            <p:cNvPicPr>
              <a:picLocks noChangeAspect="1"/>
            </p:cNvPicPr>
            <p:nvPr/>
          </p:nvPicPr>
          <p:blipFill>
            <a:blip r:embed="rId9"/>
            <a:stretch>
              <a:fillRect/>
            </a:stretch>
          </p:blipFill>
          <p:spPr>
            <a:xfrm>
              <a:off x="9755380" y="90145"/>
              <a:ext cx="2069857" cy="752920"/>
            </a:xfrm>
            <a:prstGeom prst="rect">
              <a:avLst/>
            </a:prstGeom>
          </p:spPr>
        </p:pic>
      </p:grpSp>
      <p:graphicFrame>
        <p:nvGraphicFramePr>
          <p:cNvPr id="15" name="Diagram 14">
            <a:extLst>
              <a:ext uri="{FF2B5EF4-FFF2-40B4-BE49-F238E27FC236}">
                <a16:creationId xmlns:a16="http://schemas.microsoft.com/office/drawing/2014/main" id="{0D9C9360-6478-BDC1-7372-E428292613E1}"/>
              </a:ext>
            </a:extLst>
          </p:cNvPr>
          <p:cNvGraphicFramePr/>
          <p:nvPr>
            <p:extLst>
              <p:ext uri="{D42A27DB-BD31-4B8C-83A1-F6EECF244321}">
                <p14:modId xmlns:p14="http://schemas.microsoft.com/office/powerpoint/2010/main" val="804920631"/>
              </p:ext>
            </p:extLst>
          </p:nvPr>
        </p:nvGraphicFramePr>
        <p:xfrm>
          <a:off x="3950304" y="886263"/>
          <a:ext cx="7462432" cy="67207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827348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BC37C7-F0A1-DFDF-5443-C604A585E3A0}"/>
              </a:ext>
            </a:extLst>
          </p:cNvPr>
          <p:cNvGraphicFramePr/>
          <p:nvPr>
            <p:extLst>
              <p:ext uri="{D42A27DB-BD31-4B8C-83A1-F6EECF244321}">
                <p14:modId xmlns:p14="http://schemas.microsoft.com/office/powerpoint/2010/main" val="2451756628"/>
              </p:ext>
            </p:extLst>
          </p:nvPr>
        </p:nvGraphicFramePr>
        <p:xfrm>
          <a:off x="2207567" y="1118679"/>
          <a:ext cx="8160907" cy="67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43A1DBF8-2B37-3EAB-D002-1A3243B8D9D8}"/>
              </a:ext>
            </a:extLst>
          </p:cNvPr>
          <p:cNvGraphicFramePr/>
          <p:nvPr>
            <p:extLst>
              <p:ext uri="{D42A27DB-BD31-4B8C-83A1-F6EECF244321}">
                <p14:modId xmlns:p14="http://schemas.microsoft.com/office/powerpoint/2010/main" val="2151910723"/>
              </p:ext>
            </p:extLst>
          </p:nvPr>
        </p:nvGraphicFramePr>
        <p:xfrm>
          <a:off x="1967542" y="2536512"/>
          <a:ext cx="8544949" cy="38972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10">
            <a:extLst>
              <a:ext uri="{FF2B5EF4-FFF2-40B4-BE49-F238E27FC236}">
                <a16:creationId xmlns:a16="http://schemas.microsoft.com/office/drawing/2014/main" id="{5C677B8D-CAE6-73FA-65EA-E76F77A1B583}"/>
              </a:ext>
            </a:extLst>
          </p:cNvPr>
          <p:cNvPicPr>
            <a:picLocks noChangeAspect="1"/>
          </p:cNvPicPr>
          <p:nvPr/>
        </p:nvPicPr>
        <p:blipFill>
          <a:blip r:embed="rId12"/>
          <a:stretch>
            <a:fillRect/>
          </a:stretch>
        </p:blipFill>
        <p:spPr>
          <a:xfrm>
            <a:off x="10512491" y="5016034"/>
            <a:ext cx="1138226" cy="1084604"/>
          </a:xfrm>
          <a:prstGeom prst="rect">
            <a:avLst/>
          </a:prstGeom>
        </p:spPr>
      </p:pic>
      <p:sp>
        <p:nvSpPr>
          <p:cNvPr id="6" name="Rectangle 5">
            <a:extLst>
              <a:ext uri="{FF2B5EF4-FFF2-40B4-BE49-F238E27FC236}">
                <a16:creationId xmlns:a16="http://schemas.microsoft.com/office/drawing/2014/main" id="{70643CC0-1411-80FE-CC5C-EB2B3F4B1FEE}"/>
              </a:ext>
            </a:extLst>
          </p:cNvPr>
          <p:cNvSpPr/>
          <p:nvPr/>
        </p:nvSpPr>
        <p:spPr>
          <a:xfrm>
            <a:off x="0" y="1028733"/>
            <a:ext cx="239349" cy="5829267"/>
          </a:xfrm>
          <a:prstGeom prst="rect">
            <a:avLst/>
          </a:prstGeom>
          <a:solidFill>
            <a:srgbClr val="E67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4308974F-BAC0-A9E2-713B-11425DAC7AD2}"/>
              </a:ext>
            </a:extLst>
          </p:cNvPr>
          <p:cNvGrpSpPr/>
          <p:nvPr/>
        </p:nvGrpSpPr>
        <p:grpSpPr>
          <a:xfrm>
            <a:off x="0" y="0"/>
            <a:ext cx="12192000" cy="933210"/>
            <a:chOff x="0" y="0"/>
            <a:chExt cx="12192000" cy="933210"/>
          </a:xfrm>
        </p:grpSpPr>
        <p:sp>
          <p:nvSpPr>
            <p:cNvPr id="8" name="Rectangle 7">
              <a:extLst>
                <a:ext uri="{FF2B5EF4-FFF2-40B4-BE49-F238E27FC236}">
                  <a16:creationId xmlns:a16="http://schemas.microsoft.com/office/drawing/2014/main" id="{C6EDF9E6-BF13-EA64-9C87-7DAE16F1CFBC}"/>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9" name="Picture 8">
              <a:extLst>
                <a:ext uri="{FF2B5EF4-FFF2-40B4-BE49-F238E27FC236}">
                  <a16:creationId xmlns:a16="http://schemas.microsoft.com/office/drawing/2014/main" id="{06B5D470-39CA-6E1C-E82E-FBDEA01F2CAF}"/>
                </a:ext>
              </a:extLst>
            </p:cNvPr>
            <p:cNvPicPr>
              <a:picLocks noChangeAspect="1"/>
            </p:cNvPicPr>
            <p:nvPr/>
          </p:nvPicPr>
          <p:blipFill>
            <a:blip r:embed="rId13"/>
            <a:stretch>
              <a:fillRect/>
            </a:stretch>
          </p:blipFill>
          <p:spPr>
            <a:xfrm>
              <a:off x="366763" y="0"/>
              <a:ext cx="1544709" cy="933210"/>
            </a:xfrm>
            <a:prstGeom prst="rect">
              <a:avLst/>
            </a:prstGeom>
          </p:spPr>
        </p:pic>
        <p:pic>
          <p:nvPicPr>
            <p:cNvPr id="10" name="Picture 9">
              <a:extLst>
                <a:ext uri="{FF2B5EF4-FFF2-40B4-BE49-F238E27FC236}">
                  <a16:creationId xmlns:a16="http://schemas.microsoft.com/office/drawing/2014/main" id="{9EC373A6-2086-C895-4180-6986A983DD71}"/>
                </a:ext>
              </a:extLst>
            </p:cNvPr>
            <p:cNvPicPr>
              <a:picLocks noChangeAspect="1"/>
            </p:cNvPicPr>
            <p:nvPr/>
          </p:nvPicPr>
          <p:blipFill>
            <a:blip r:embed="rId14"/>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317351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BC37C7-F0A1-DFDF-5443-C604A585E3A0}"/>
              </a:ext>
            </a:extLst>
          </p:cNvPr>
          <p:cNvGraphicFramePr/>
          <p:nvPr>
            <p:extLst>
              <p:ext uri="{D42A27DB-BD31-4B8C-83A1-F6EECF244321}">
                <p14:modId xmlns:p14="http://schemas.microsoft.com/office/powerpoint/2010/main" val="2718385122"/>
              </p:ext>
            </p:extLst>
          </p:nvPr>
        </p:nvGraphicFramePr>
        <p:xfrm>
          <a:off x="2661053" y="1480125"/>
          <a:ext cx="6240693" cy="67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68E4ABE-FC51-2EDB-3596-4C24F2D14B4B}"/>
              </a:ext>
            </a:extLst>
          </p:cNvPr>
          <p:cNvSpPr/>
          <p:nvPr/>
        </p:nvSpPr>
        <p:spPr>
          <a:xfrm>
            <a:off x="1007435" y="2564906"/>
            <a:ext cx="10657184" cy="3648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Cambria" panose="02040503050406030204" pitchFamily="18" charset="0"/>
                <a:ea typeface="Cambria" panose="02040503050406030204" pitchFamily="18" charset="0"/>
              </a:rPr>
              <a:t>Course-wise 12 live classes by our expert faculty will be conducted on Saturday / Sunday as per dates given in Important dates and Time table for the same will be published on LMS. For Practical subjects also, Live classes will be conducted by Faculty members. Keeping the interest of working students classes are scheduled on Saturdays and Sundays.</a:t>
            </a:r>
          </a:p>
          <a:p>
            <a:pPr algn="just"/>
            <a:endParaRPr lang="en-US" sz="2400" dirty="0">
              <a:solidFill>
                <a:schemeClr val="tx1"/>
              </a:solidFill>
              <a:latin typeface="Cambria" panose="02040503050406030204" pitchFamily="18" charset="0"/>
              <a:ea typeface="Cambria" panose="02040503050406030204" pitchFamily="18" charset="0"/>
            </a:endParaRPr>
          </a:p>
          <a:p>
            <a:pPr algn="just"/>
            <a:r>
              <a:rPr lang="en-US" sz="2400" b="1" dirty="0">
                <a:solidFill>
                  <a:schemeClr val="tx1"/>
                </a:solidFill>
                <a:latin typeface="Cambria" panose="02040503050406030204" pitchFamily="18" charset="0"/>
                <a:ea typeface="Cambria" panose="02040503050406030204" pitchFamily="18" charset="0"/>
              </a:rPr>
              <a:t>Duration </a:t>
            </a:r>
            <a:r>
              <a:rPr lang="en-US" sz="2400" b="1">
                <a:solidFill>
                  <a:schemeClr val="tx1"/>
                </a:solidFill>
                <a:latin typeface="Cambria" panose="02040503050406030204" pitchFamily="18" charset="0"/>
                <a:ea typeface="Cambria" panose="02040503050406030204" pitchFamily="18" charset="0"/>
              </a:rPr>
              <a:t>of each Class</a:t>
            </a:r>
            <a:r>
              <a:rPr lang="en-US" sz="2400" b="1" dirty="0">
                <a:solidFill>
                  <a:schemeClr val="tx1"/>
                </a:solidFill>
                <a:latin typeface="Cambria" panose="02040503050406030204" pitchFamily="18" charset="0"/>
                <a:ea typeface="Cambria" panose="02040503050406030204" pitchFamily="18" charset="0"/>
              </a:rPr>
              <a:t>: 1 Hour</a:t>
            </a:r>
          </a:p>
          <a:p>
            <a:pPr algn="just"/>
            <a:r>
              <a:rPr lang="en-US" sz="2400" b="1" dirty="0">
                <a:solidFill>
                  <a:schemeClr val="tx1"/>
                </a:solidFill>
                <a:latin typeface="Cambria" panose="02040503050406030204" pitchFamily="18" charset="0"/>
                <a:ea typeface="Cambria" panose="02040503050406030204" pitchFamily="18" charset="0"/>
              </a:rPr>
              <a:t>Timing of Class: 8 AM to 6 PM</a:t>
            </a:r>
          </a:p>
          <a:p>
            <a:pPr algn="just"/>
            <a:r>
              <a:rPr lang="en-US" sz="2400" b="1" dirty="0">
                <a:solidFill>
                  <a:schemeClr val="tx1"/>
                </a:solidFill>
                <a:latin typeface="Cambria" panose="02040503050406030204" pitchFamily="18" charset="0"/>
                <a:ea typeface="Cambria" panose="02040503050406030204" pitchFamily="18" charset="0"/>
              </a:rPr>
              <a:t>Platform: LPU LMS</a:t>
            </a:r>
          </a:p>
        </p:txBody>
      </p:sp>
      <p:sp>
        <p:nvSpPr>
          <p:cNvPr id="6" name="Rectangle 5">
            <a:extLst>
              <a:ext uri="{FF2B5EF4-FFF2-40B4-BE49-F238E27FC236}">
                <a16:creationId xmlns:a16="http://schemas.microsoft.com/office/drawing/2014/main" id="{537791BE-7D91-F2F9-A5B0-00367AE58FDF}"/>
              </a:ext>
            </a:extLst>
          </p:cNvPr>
          <p:cNvSpPr/>
          <p:nvPr/>
        </p:nvSpPr>
        <p:spPr>
          <a:xfrm>
            <a:off x="0" y="1028733"/>
            <a:ext cx="239349" cy="5829267"/>
          </a:xfrm>
          <a:prstGeom prst="rect">
            <a:avLst/>
          </a:prstGeom>
          <a:solidFill>
            <a:srgbClr val="E67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9" name="Picture 8">
            <a:extLst>
              <a:ext uri="{FF2B5EF4-FFF2-40B4-BE49-F238E27FC236}">
                <a16:creationId xmlns:a16="http://schemas.microsoft.com/office/drawing/2014/main" id="{8B490359-A14B-29F6-D0C3-A6CC84478DF8}"/>
              </a:ext>
            </a:extLst>
          </p:cNvPr>
          <p:cNvPicPr>
            <a:picLocks noChangeAspect="1"/>
          </p:cNvPicPr>
          <p:nvPr/>
        </p:nvPicPr>
        <p:blipFill>
          <a:blip r:embed="rId7"/>
          <a:stretch>
            <a:fillRect/>
          </a:stretch>
        </p:blipFill>
        <p:spPr>
          <a:xfrm>
            <a:off x="8758424" y="4667792"/>
            <a:ext cx="2906195" cy="1529533"/>
          </a:xfrm>
          <a:prstGeom prst="rect">
            <a:avLst/>
          </a:prstGeom>
        </p:spPr>
      </p:pic>
      <p:grpSp>
        <p:nvGrpSpPr>
          <p:cNvPr id="2" name="Group 1">
            <a:extLst>
              <a:ext uri="{FF2B5EF4-FFF2-40B4-BE49-F238E27FC236}">
                <a16:creationId xmlns:a16="http://schemas.microsoft.com/office/drawing/2014/main" id="{F81E8D66-B7F3-A27C-C1D3-E92BA28BD1E2}"/>
              </a:ext>
            </a:extLst>
          </p:cNvPr>
          <p:cNvGrpSpPr/>
          <p:nvPr/>
        </p:nvGrpSpPr>
        <p:grpSpPr>
          <a:xfrm>
            <a:off x="0" y="0"/>
            <a:ext cx="12192000" cy="933210"/>
            <a:chOff x="0" y="0"/>
            <a:chExt cx="12192000" cy="933210"/>
          </a:xfrm>
        </p:grpSpPr>
        <p:sp>
          <p:nvSpPr>
            <p:cNvPr id="7" name="Rectangle 6">
              <a:extLst>
                <a:ext uri="{FF2B5EF4-FFF2-40B4-BE49-F238E27FC236}">
                  <a16:creationId xmlns:a16="http://schemas.microsoft.com/office/drawing/2014/main" id="{2374BB80-3387-9D86-F69B-281574143870}"/>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a:extLst>
                <a:ext uri="{FF2B5EF4-FFF2-40B4-BE49-F238E27FC236}">
                  <a16:creationId xmlns:a16="http://schemas.microsoft.com/office/drawing/2014/main" id="{1CE5FFF6-0F29-6915-F27B-F68ED9CD3DE3}"/>
                </a:ext>
              </a:extLst>
            </p:cNvPr>
            <p:cNvPicPr>
              <a:picLocks noChangeAspect="1"/>
            </p:cNvPicPr>
            <p:nvPr/>
          </p:nvPicPr>
          <p:blipFill>
            <a:blip r:embed="rId8"/>
            <a:stretch>
              <a:fillRect/>
            </a:stretch>
          </p:blipFill>
          <p:spPr>
            <a:xfrm>
              <a:off x="366763" y="0"/>
              <a:ext cx="1544709" cy="933210"/>
            </a:xfrm>
            <a:prstGeom prst="rect">
              <a:avLst/>
            </a:prstGeom>
          </p:spPr>
        </p:pic>
        <p:pic>
          <p:nvPicPr>
            <p:cNvPr id="11" name="Picture 10">
              <a:extLst>
                <a:ext uri="{FF2B5EF4-FFF2-40B4-BE49-F238E27FC236}">
                  <a16:creationId xmlns:a16="http://schemas.microsoft.com/office/drawing/2014/main" id="{5C5DB0D9-43F7-44B5-F0FA-CF70638BE289}"/>
                </a:ext>
              </a:extLst>
            </p:cNvPr>
            <p:cNvPicPr>
              <a:picLocks noChangeAspect="1"/>
            </p:cNvPicPr>
            <p:nvPr/>
          </p:nvPicPr>
          <p:blipFill>
            <a:blip r:embed="rId9"/>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302357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EBC37C7-F0A1-DFDF-5443-C604A585E3A0}"/>
              </a:ext>
            </a:extLst>
          </p:cNvPr>
          <p:cNvGraphicFramePr/>
          <p:nvPr>
            <p:extLst>
              <p:ext uri="{D42A27DB-BD31-4B8C-83A1-F6EECF244321}">
                <p14:modId xmlns:p14="http://schemas.microsoft.com/office/powerpoint/2010/main" val="1708640555"/>
              </p:ext>
            </p:extLst>
          </p:nvPr>
        </p:nvGraphicFramePr>
        <p:xfrm>
          <a:off x="1097452" y="1712436"/>
          <a:ext cx="4998548" cy="681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62E103E3-5DF5-C102-689E-7C569D4E4F83}"/>
              </a:ext>
            </a:extLst>
          </p:cNvPr>
          <p:cNvGraphicFramePr/>
          <p:nvPr>
            <p:extLst>
              <p:ext uri="{D42A27DB-BD31-4B8C-83A1-F6EECF244321}">
                <p14:modId xmlns:p14="http://schemas.microsoft.com/office/powerpoint/2010/main" val="3970821150"/>
              </p:ext>
            </p:extLst>
          </p:nvPr>
        </p:nvGraphicFramePr>
        <p:xfrm>
          <a:off x="6355629" y="1177405"/>
          <a:ext cx="5469608" cy="5184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angle 3">
            <a:extLst>
              <a:ext uri="{FF2B5EF4-FFF2-40B4-BE49-F238E27FC236}">
                <a16:creationId xmlns:a16="http://schemas.microsoft.com/office/drawing/2014/main" id="{98E190B2-6747-9E7F-5CD7-0C3AC040D435}"/>
              </a:ext>
            </a:extLst>
          </p:cNvPr>
          <p:cNvSpPr/>
          <p:nvPr/>
        </p:nvSpPr>
        <p:spPr>
          <a:xfrm>
            <a:off x="0" y="1028733"/>
            <a:ext cx="239349" cy="5829267"/>
          </a:xfrm>
          <a:prstGeom prst="rect">
            <a:avLst/>
          </a:prstGeom>
          <a:solidFill>
            <a:srgbClr val="E67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 name="Picture 6">
            <a:extLst>
              <a:ext uri="{FF2B5EF4-FFF2-40B4-BE49-F238E27FC236}">
                <a16:creationId xmlns:a16="http://schemas.microsoft.com/office/drawing/2014/main" id="{92A1D05C-DA2F-A70F-4B6E-4B88223CCDEA}"/>
              </a:ext>
            </a:extLst>
          </p:cNvPr>
          <p:cNvPicPr>
            <a:picLocks noChangeAspect="1"/>
          </p:cNvPicPr>
          <p:nvPr/>
        </p:nvPicPr>
        <p:blipFill>
          <a:blip r:embed="rId12"/>
          <a:stretch>
            <a:fillRect/>
          </a:stretch>
        </p:blipFill>
        <p:spPr>
          <a:xfrm>
            <a:off x="1139117" y="2779227"/>
            <a:ext cx="4766640" cy="3195904"/>
          </a:xfrm>
          <a:prstGeom prst="rect">
            <a:avLst/>
          </a:prstGeom>
        </p:spPr>
      </p:pic>
      <p:grpSp>
        <p:nvGrpSpPr>
          <p:cNvPr id="2" name="Group 1">
            <a:extLst>
              <a:ext uri="{FF2B5EF4-FFF2-40B4-BE49-F238E27FC236}">
                <a16:creationId xmlns:a16="http://schemas.microsoft.com/office/drawing/2014/main" id="{3B13D77E-E4BD-BB14-A112-11DB812D35EA}"/>
              </a:ext>
            </a:extLst>
          </p:cNvPr>
          <p:cNvGrpSpPr/>
          <p:nvPr/>
        </p:nvGrpSpPr>
        <p:grpSpPr>
          <a:xfrm>
            <a:off x="0" y="0"/>
            <a:ext cx="12192000" cy="933210"/>
            <a:chOff x="0" y="0"/>
            <a:chExt cx="12192000" cy="933210"/>
          </a:xfrm>
        </p:grpSpPr>
        <p:sp>
          <p:nvSpPr>
            <p:cNvPr id="6" name="Rectangle 5">
              <a:extLst>
                <a:ext uri="{FF2B5EF4-FFF2-40B4-BE49-F238E27FC236}">
                  <a16:creationId xmlns:a16="http://schemas.microsoft.com/office/drawing/2014/main" id="{FA312879-8462-D920-733A-8EAC62B688C9}"/>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7">
              <a:extLst>
                <a:ext uri="{FF2B5EF4-FFF2-40B4-BE49-F238E27FC236}">
                  <a16:creationId xmlns:a16="http://schemas.microsoft.com/office/drawing/2014/main" id="{6F51CBBA-C91B-7A66-2F61-DFBBDE3E377E}"/>
                </a:ext>
              </a:extLst>
            </p:cNvPr>
            <p:cNvPicPr>
              <a:picLocks noChangeAspect="1"/>
            </p:cNvPicPr>
            <p:nvPr/>
          </p:nvPicPr>
          <p:blipFill>
            <a:blip r:embed="rId13"/>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90E9F070-CA23-08BE-B9F6-64A77077125D}"/>
                </a:ext>
              </a:extLst>
            </p:cNvPr>
            <p:cNvPicPr>
              <a:picLocks noChangeAspect="1"/>
            </p:cNvPicPr>
            <p:nvPr/>
          </p:nvPicPr>
          <p:blipFill>
            <a:blip r:embed="rId14"/>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517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F6AC18C-3296-1B21-7A60-5E48B5C04A4F}"/>
              </a:ext>
            </a:extLst>
          </p:cNvPr>
          <p:cNvGraphicFramePr/>
          <p:nvPr>
            <p:extLst>
              <p:ext uri="{D42A27DB-BD31-4B8C-83A1-F6EECF244321}">
                <p14:modId xmlns:p14="http://schemas.microsoft.com/office/powerpoint/2010/main" val="3556516962"/>
              </p:ext>
            </p:extLst>
          </p:nvPr>
        </p:nvGraphicFramePr>
        <p:xfrm>
          <a:off x="719403" y="2180861"/>
          <a:ext cx="7200800" cy="4416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911BC17E-56FB-7E02-BDCD-78B68BA56853}"/>
              </a:ext>
            </a:extLst>
          </p:cNvPr>
          <p:cNvGraphicFramePr/>
          <p:nvPr>
            <p:extLst>
              <p:ext uri="{D42A27DB-BD31-4B8C-83A1-F6EECF244321}">
                <p14:modId xmlns:p14="http://schemas.microsoft.com/office/powerpoint/2010/main" val="1221479197"/>
              </p:ext>
            </p:extLst>
          </p:nvPr>
        </p:nvGraphicFramePr>
        <p:xfrm>
          <a:off x="2447595" y="1028734"/>
          <a:ext cx="6912768" cy="6813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7A2F098F-809B-D894-C854-933D2F52F771}"/>
              </a:ext>
            </a:extLst>
          </p:cNvPr>
          <p:cNvSpPr/>
          <p:nvPr/>
        </p:nvSpPr>
        <p:spPr>
          <a:xfrm>
            <a:off x="0" y="1028733"/>
            <a:ext cx="239349" cy="5829267"/>
          </a:xfrm>
          <a:prstGeom prst="rect">
            <a:avLst/>
          </a:prstGeom>
          <a:solidFill>
            <a:srgbClr val="E676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CEEE8E3D-3CBC-382B-6757-4F48C238D248}"/>
              </a:ext>
            </a:extLst>
          </p:cNvPr>
          <p:cNvPicPr>
            <a:picLocks noChangeAspect="1"/>
          </p:cNvPicPr>
          <p:nvPr/>
        </p:nvPicPr>
        <p:blipFill>
          <a:blip r:embed="rId12"/>
          <a:stretch>
            <a:fillRect/>
          </a:stretch>
        </p:blipFill>
        <p:spPr>
          <a:xfrm>
            <a:off x="8592278" y="3909053"/>
            <a:ext cx="3359321" cy="2436875"/>
          </a:xfrm>
          <a:prstGeom prst="rect">
            <a:avLst/>
          </a:prstGeom>
        </p:spPr>
      </p:pic>
      <p:grpSp>
        <p:nvGrpSpPr>
          <p:cNvPr id="2" name="Group 1">
            <a:extLst>
              <a:ext uri="{FF2B5EF4-FFF2-40B4-BE49-F238E27FC236}">
                <a16:creationId xmlns:a16="http://schemas.microsoft.com/office/drawing/2014/main" id="{C2900268-9E2E-B837-8135-5F048D1D2C3E}"/>
              </a:ext>
            </a:extLst>
          </p:cNvPr>
          <p:cNvGrpSpPr/>
          <p:nvPr/>
        </p:nvGrpSpPr>
        <p:grpSpPr>
          <a:xfrm>
            <a:off x="0" y="0"/>
            <a:ext cx="12192000" cy="933210"/>
            <a:chOff x="0" y="0"/>
            <a:chExt cx="12192000" cy="933210"/>
          </a:xfrm>
        </p:grpSpPr>
        <p:sp>
          <p:nvSpPr>
            <p:cNvPr id="4" name="Rectangle 3">
              <a:extLst>
                <a:ext uri="{FF2B5EF4-FFF2-40B4-BE49-F238E27FC236}">
                  <a16:creationId xmlns:a16="http://schemas.microsoft.com/office/drawing/2014/main" id="{A0592853-B594-371B-F60C-09D9ABA6C67F}"/>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a:extLst>
                <a:ext uri="{FF2B5EF4-FFF2-40B4-BE49-F238E27FC236}">
                  <a16:creationId xmlns:a16="http://schemas.microsoft.com/office/drawing/2014/main" id="{A7060895-797D-3C63-F72F-D22F5A485F13}"/>
                </a:ext>
              </a:extLst>
            </p:cNvPr>
            <p:cNvPicPr>
              <a:picLocks noChangeAspect="1"/>
            </p:cNvPicPr>
            <p:nvPr/>
          </p:nvPicPr>
          <p:blipFill>
            <a:blip r:embed="rId13"/>
            <a:stretch>
              <a:fillRect/>
            </a:stretch>
          </p:blipFill>
          <p:spPr>
            <a:xfrm>
              <a:off x="366763" y="0"/>
              <a:ext cx="1544709" cy="933210"/>
            </a:xfrm>
            <a:prstGeom prst="rect">
              <a:avLst/>
            </a:prstGeom>
          </p:spPr>
        </p:pic>
        <p:pic>
          <p:nvPicPr>
            <p:cNvPr id="7" name="Picture 6">
              <a:extLst>
                <a:ext uri="{FF2B5EF4-FFF2-40B4-BE49-F238E27FC236}">
                  <a16:creationId xmlns:a16="http://schemas.microsoft.com/office/drawing/2014/main" id="{055DF744-F968-2EC6-DF73-B677E6172324}"/>
                </a:ext>
              </a:extLst>
            </p:cNvPr>
            <p:cNvPicPr>
              <a:picLocks noChangeAspect="1"/>
            </p:cNvPicPr>
            <p:nvPr/>
          </p:nvPicPr>
          <p:blipFill>
            <a:blip r:embed="rId14"/>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1074980727"/>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23B308A-012D-4ACB-B4D0-DE949E6EABAE}" vid="{55D0ECB7-DA8D-4FC6-B385-552107FD1D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992</TotalTime>
  <Words>515</Words>
  <Application>Microsoft Office PowerPoint</Application>
  <PresentationFormat>Widescreen</PresentationFormat>
  <Paragraphs>50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vt:lpstr>
      <vt:lpstr>Times New Roman</vt:lpstr>
      <vt:lpstr>Theme1</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rohit.8091741@gmail.com</dc:creator>
  <cp:lastModifiedBy>annavinocha@gmail.com</cp:lastModifiedBy>
  <cp:revision>39</cp:revision>
  <dcterms:created xsi:type="dcterms:W3CDTF">2023-09-26T05:52:34Z</dcterms:created>
  <dcterms:modified xsi:type="dcterms:W3CDTF">2024-02-15T06:33:46Z</dcterms:modified>
</cp:coreProperties>
</file>